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</p:sldMasterIdLst>
  <p:sldIdLst>
    <p:sldId id="256" r:id="rId2"/>
    <p:sldId id="315" r:id="rId3"/>
    <p:sldId id="321" r:id="rId4"/>
    <p:sldId id="328" r:id="rId5"/>
    <p:sldId id="323" r:id="rId6"/>
    <p:sldId id="324" r:id="rId7"/>
    <p:sldId id="325" r:id="rId8"/>
    <p:sldId id="326" r:id="rId9"/>
    <p:sldId id="327" r:id="rId10"/>
  </p:sldIdLst>
  <p:sldSz cx="25401588" cy="17780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00" userDrawn="1">
          <p15:clr>
            <a:srgbClr val="A4A3A4"/>
          </p15:clr>
        </p15:guide>
        <p15:guide id="2" pos="80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D051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2" d="100"/>
          <a:sy n="42" d="100"/>
        </p:scale>
        <p:origin x="1362" y="90"/>
      </p:cViewPr>
      <p:guideLst>
        <p:guide orient="horz" pos="5600"/>
        <p:guide pos="80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119" y="2909830"/>
            <a:ext cx="21591350" cy="6190074"/>
          </a:xfrm>
        </p:spPr>
        <p:txBody>
          <a:bodyPr anchor="b"/>
          <a:lstStyle>
            <a:lvl1pPr algn="ctr">
              <a:defRPr sz="1555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5199" y="9338617"/>
            <a:ext cx="19051191" cy="4292716"/>
          </a:xfrm>
        </p:spPr>
        <p:txBody>
          <a:bodyPr/>
          <a:lstStyle>
            <a:lvl1pPr marL="0" indent="0" algn="ctr">
              <a:buNone/>
              <a:defRPr sz="6222"/>
            </a:lvl1pPr>
            <a:lvl2pPr marL="1185337" indent="0" algn="ctr">
              <a:buNone/>
              <a:defRPr sz="5185"/>
            </a:lvl2pPr>
            <a:lvl3pPr marL="2370673" indent="0" algn="ctr">
              <a:buNone/>
              <a:defRPr sz="4667"/>
            </a:lvl3pPr>
            <a:lvl4pPr marL="3556010" indent="0" algn="ctr">
              <a:buNone/>
              <a:defRPr sz="4148"/>
            </a:lvl4pPr>
            <a:lvl5pPr marL="4741347" indent="0" algn="ctr">
              <a:buNone/>
              <a:defRPr sz="4148"/>
            </a:lvl5pPr>
            <a:lvl6pPr marL="5926684" indent="0" algn="ctr">
              <a:buNone/>
              <a:defRPr sz="4148"/>
            </a:lvl6pPr>
            <a:lvl7pPr marL="7112020" indent="0" algn="ctr">
              <a:buNone/>
              <a:defRPr sz="4148"/>
            </a:lvl7pPr>
            <a:lvl8pPr marL="8297357" indent="0" algn="ctr">
              <a:buNone/>
              <a:defRPr sz="4148"/>
            </a:lvl8pPr>
            <a:lvl9pPr marL="9482694" indent="0" algn="ctr">
              <a:buNone/>
              <a:defRPr sz="4148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1DB1-41EA-47AD-B337-8388E84827E8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7517-69DE-4F20-B933-CF79DB6DE4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8698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1DB1-41EA-47AD-B337-8388E84827E8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7517-69DE-4F20-B933-CF79DB6DE4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0759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130" y="4432658"/>
            <a:ext cx="21908870" cy="7395985"/>
          </a:xfrm>
        </p:spPr>
        <p:txBody>
          <a:bodyPr anchor="b"/>
          <a:lstStyle>
            <a:lvl1pPr>
              <a:defRPr sz="1555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130" y="11898612"/>
            <a:ext cx="21908870" cy="3889374"/>
          </a:xfrm>
        </p:spPr>
        <p:txBody>
          <a:bodyPr/>
          <a:lstStyle>
            <a:lvl1pPr marL="0" indent="0">
              <a:buNone/>
              <a:defRPr sz="6222">
                <a:solidFill>
                  <a:schemeClr val="tx1"/>
                </a:solidFill>
              </a:defRPr>
            </a:lvl1pPr>
            <a:lvl2pPr marL="1185337" indent="0">
              <a:buNone/>
              <a:defRPr sz="5185">
                <a:solidFill>
                  <a:schemeClr val="tx1">
                    <a:tint val="75000"/>
                  </a:schemeClr>
                </a:solidFill>
              </a:defRPr>
            </a:lvl2pPr>
            <a:lvl3pPr marL="2370673" indent="0">
              <a:buNone/>
              <a:defRPr sz="4667">
                <a:solidFill>
                  <a:schemeClr val="tx1">
                    <a:tint val="75000"/>
                  </a:schemeClr>
                </a:solidFill>
              </a:defRPr>
            </a:lvl3pPr>
            <a:lvl4pPr marL="3556010" indent="0">
              <a:buNone/>
              <a:defRPr sz="4148">
                <a:solidFill>
                  <a:schemeClr val="tx1">
                    <a:tint val="75000"/>
                  </a:schemeClr>
                </a:solidFill>
              </a:defRPr>
            </a:lvl4pPr>
            <a:lvl5pPr marL="4741347" indent="0">
              <a:buNone/>
              <a:defRPr sz="4148">
                <a:solidFill>
                  <a:schemeClr val="tx1">
                    <a:tint val="75000"/>
                  </a:schemeClr>
                </a:solidFill>
              </a:defRPr>
            </a:lvl5pPr>
            <a:lvl6pPr marL="5926684" indent="0">
              <a:buNone/>
              <a:defRPr sz="4148">
                <a:solidFill>
                  <a:schemeClr val="tx1">
                    <a:tint val="75000"/>
                  </a:schemeClr>
                </a:solidFill>
              </a:defRPr>
            </a:lvl6pPr>
            <a:lvl7pPr marL="7112020" indent="0">
              <a:buNone/>
              <a:defRPr sz="4148">
                <a:solidFill>
                  <a:schemeClr val="tx1">
                    <a:tint val="75000"/>
                  </a:schemeClr>
                </a:solidFill>
              </a:defRPr>
            </a:lvl7pPr>
            <a:lvl8pPr marL="8297357" indent="0">
              <a:buNone/>
              <a:defRPr sz="4148">
                <a:solidFill>
                  <a:schemeClr val="tx1">
                    <a:tint val="75000"/>
                  </a:schemeClr>
                </a:solidFill>
              </a:defRPr>
            </a:lvl8pPr>
            <a:lvl9pPr marL="9482694" indent="0">
              <a:buNone/>
              <a:defRPr sz="414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1DB1-41EA-47AD-B337-8388E84827E8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7517-69DE-4F20-B933-CF79DB6DE4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334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46359" y="4733102"/>
            <a:ext cx="10795675" cy="1128124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59554" y="4733102"/>
            <a:ext cx="10795675" cy="1128124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1DB1-41EA-47AD-B337-8388E84827E8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7517-69DE-4F20-B933-CF79DB6DE4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3091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9668" y="946624"/>
            <a:ext cx="21908870" cy="343664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49670" y="4358571"/>
            <a:ext cx="10746061" cy="2136068"/>
          </a:xfrm>
        </p:spPr>
        <p:txBody>
          <a:bodyPr anchor="b"/>
          <a:lstStyle>
            <a:lvl1pPr marL="0" indent="0">
              <a:buNone/>
              <a:defRPr sz="6222" b="1"/>
            </a:lvl1pPr>
            <a:lvl2pPr marL="1185337" indent="0">
              <a:buNone/>
              <a:defRPr sz="5185" b="1"/>
            </a:lvl2pPr>
            <a:lvl3pPr marL="2370673" indent="0">
              <a:buNone/>
              <a:defRPr sz="4667" b="1"/>
            </a:lvl3pPr>
            <a:lvl4pPr marL="3556010" indent="0">
              <a:buNone/>
              <a:defRPr sz="4148" b="1"/>
            </a:lvl4pPr>
            <a:lvl5pPr marL="4741347" indent="0">
              <a:buNone/>
              <a:defRPr sz="4148" b="1"/>
            </a:lvl5pPr>
            <a:lvl6pPr marL="5926684" indent="0">
              <a:buNone/>
              <a:defRPr sz="4148" b="1"/>
            </a:lvl6pPr>
            <a:lvl7pPr marL="7112020" indent="0">
              <a:buNone/>
              <a:defRPr sz="4148" b="1"/>
            </a:lvl7pPr>
            <a:lvl8pPr marL="8297357" indent="0">
              <a:buNone/>
              <a:defRPr sz="4148" b="1"/>
            </a:lvl8pPr>
            <a:lvl9pPr marL="9482694" indent="0">
              <a:buNone/>
              <a:defRPr sz="4148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49670" y="6494639"/>
            <a:ext cx="10746061" cy="955263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859556" y="4358571"/>
            <a:ext cx="10798983" cy="2136068"/>
          </a:xfrm>
        </p:spPr>
        <p:txBody>
          <a:bodyPr anchor="b"/>
          <a:lstStyle>
            <a:lvl1pPr marL="0" indent="0">
              <a:buNone/>
              <a:defRPr sz="6222" b="1"/>
            </a:lvl1pPr>
            <a:lvl2pPr marL="1185337" indent="0">
              <a:buNone/>
              <a:defRPr sz="5185" b="1"/>
            </a:lvl2pPr>
            <a:lvl3pPr marL="2370673" indent="0">
              <a:buNone/>
              <a:defRPr sz="4667" b="1"/>
            </a:lvl3pPr>
            <a:lvl4pPr marL="3556010" indent="0">
              <a:buNone/>
              <a:defRPr sz="4148" b="1"/>
            </a:lvl4pPr>
            <a:lvl5pPr marL="4741347" indent="0">
              <a:buNone/>
              <a:defRPr sz="4148" b="1"/>
            </a:lvl5pPr>
            <a:lvl6pPr marL="5926684" indent="0">
              <a:buNone/>
              <a:defRPr sz="4148" b="1"/>
            </a:lvl6pPr>
            <a:lvl7pPr marL="7112020" indent="0">
              <a:buNone/>
              <a:defRPr sz="4148" b="1"/>
            </a:lvl7pPr>
            <a:lvl8pPr marL="8297357" indent="0">
              <a:buNone/>
              <a:defRPr sz="4148" b="1"/>
            </a:lvl8pPr>
            <a:lvl9pPr marL="9482694" indent="0">
              <a:buNone/>
              <a:defRPr sz="4148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859556" y="6494639"/>
            <a:ext cx="10798983" cy="955263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1DB1-41EA-47AD-B337-8388E84827E8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7517-69DE-4F20-B933-CF79DB6DE4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1965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1DB1-41EA-47AD-B337-8388E84827E8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7517-69DE-4F20-B933-CF79DB6DE4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9393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1DB1-41EA-47AD-B337-8388E84827E8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7517-69DE-4F20-B933-CF79DB6DE4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2533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9668" y="1185333"/>
            <a:ext cx="8192673" cy="4148667"/>
          </a:xfrm>
        </p:spPr>
        <p:txBody>
          <a:bodyPr anchor="b"/>
          <a:lstStyle>
            <a:lvl1pPr>
              <a:defRPr sz="829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98983" y="2559995"/>
            <a:ext cx="12859554" cy="12635324"/>
          </a:xfrm>
        </p:spPr>
        <p:txBody>
          <a:bodyPr/>
          <a:lstStyle>
            <a:lvl1pPr>
              <a:defRPr sz="8296"/>
            </a:lvl1pPr>
            <a:lvl2pPr>
              <a:defRPr sz="7259"/>
            </a:lvl2pPr>
            <a:lvl3pPr>
              <a:defRPr sz="6222"/>
            </a:lvl3pPr>
            <a:lvl4pPr>
              <a:defRPr sz="5185"/>
            </a:lvl4pPr>
            <a:lvl5pPr>
              <a:defRPr sz="5185"/>
            </a:lvl5pPr>
            <a:lvl6pPr>
              <a:defRPr sz="5185"/>
            </a:lvl6pPr>
            <a:lvl7pPr>
              <a:defRPr sz="5185"/>
            </a:lvl7pPr>
            <a:lvl8pPr>
              <a:defRPr sz="5185"/>
            </a:lvl8pPr>
            <a:lvl9pPr>
              <a:defRPr sz="518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49668" y="5334000"/>
            <a:ext cx="8192673" cy="9881895"/>
          </a:xfrm>
        </p:spPr>
        <p:txBody>
          <a:bodyPr/>
          <a:lstStyle>
            <a:lvl1pPr marL="0" indent="0">
              <a:buNone/>
              <a:defRPr sz="4148"/>
            </a:lvl1pPr>
            <a:lvl2pPr marL="1185337" indent="0">
              <a:buNone/>
              <a:defRPr sz="3630"/>
            </a:lvl2pPr>
            <a:lvl3pPr marL="2370673" indent="0">
              <a:buNone/>
              <a:defRPr sz="3111"/>
            </a:lvl3pPr>
            <a:lvl4pPr marL="3556010" indent="0">
              <a:buNone/>
              <a:defRPr sz="2593"/>
            </a:lvl4pPr>
            <a:lvl5pPr marL="4741347" indent="0">
              <a:buNone/>
              <a:defRPr sz="2593"/>
            </a:lvl5pPr>
            <a:lvl6pPr marL="5926684" indent="0">
              <a:buNone/>
              <a:defRPr sz="2593"/>
            </a:lvl6pPr>
            <a:lvl7pPr marL="7112020" indent="0">
              <a:buNone/>
              <a:defRPr sz="2593"/>
            </a:lvl7pPr>
            <a:lvl8pPr marL="8297357" indent="0">
              <a:buNone/>
              <a:defRPr sz="2593"/>
            </a:lvl8pPr>
            <a:lvl9pPr marL="9482694" indent="0">
              <a:buNone/>
              <a:defRPr sz="259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1DB1-41EA-47AD-B337-8388E84827E8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7517-69DE-4F20-B933-CF79DB6DE4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0148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9668" y="1185333"/>
            <a:ext cx="8192673" cy="4148667"/>
          </a:xfrm>
        </p:spPr>
        <p:txBody>
          <a:bodyPr anchor="b"/>
          <a:lstStyle>
            <a:lvl1pPr>
              <a:defRPr sz="829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98983" y="2559995"/>
            <a:ext cx="12859554" cy="12635324"/>
          </a:xfrm>
        </p:spPr>
        <p:txBody>
          <a:bodyPr anchor="t"/>
          <a:lstStyle>
            <a:lvl1pPr marL="0" indent="0">
              <a:buNone/>
              <a:defRPr sz="8296"/>
            </a:lvl1pPr>
            <a:lvl2pPr marL="1185337" indent="0">
              <a:buNone/>
              <a:defRPr sz="7259"/>
            </a:lvl2pPr>
            <a:lvl3pPr marL="2370673" indent="0">
              <a:buNone/>
              <a:defRPr sz="6222"/>
            </a:lvl3pPr>
            <a:lvl4pPr marL="3556010" indent="0">
              <a:buNone/>
              <a:defRPr sz="5185"/>
            </a:lvl4pPr>
            <a:lvl5pPr marL="4741347" indent="0">
              <a:buNone/>
              <a:defRPr sz="5185"/>
            </a:lvl5pPr>
            <a:lvl6pPr marL="5926684" indent="0">
              <a:buNone/>
              <a:defRPr sz="5185"/>
            </a:lvl6pPr>
            <a:lvl7pPr marL="7112020" indent="0">
              <a:buNone/>
              <a:defRPr sz="5185"/>
            </a:lvl7pPr>
            <a:lvl8pPr marL="8297357" indent="0">
              <a:buNone/>
              <a:defRPr sz="5185"/>
            </a:lvl8pPr>
            <a:lvl9pPr marL="9482694" indent="0">
              <a:buNone/>
              <a:defRPr sz="518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49668" y="5334000"/>
            <a:ext cx="8192673" cy="9881895"/>
          </a:xfrm>
        </p:spPr>
        <p:txBody>
          <a:bodyPr/>
          <a:lstStyle>
            <a:lvl1pPr marL="0" indent="0">
              <a:buNone/>
              <a:defRPr sz="4148"/>
            </a:lvl1pPr>
            <a:lvl2pPr marL="1185337" indent="0">
              <a:buNone/>
              <a:defRPr sz="3630"/>
            </a:lvl2pPr>
            <a:lvl3pPr marL="2370673" indent="0">
              <a:buNone/>
              <a:defRPr sz="3111"/>
            </a:lvl3pPr>
            <a:lvl4pPr marL="3556010" indent="0">
              <a:buNone/>
              <a:defRPr sz="2593"/>
            </a:lvl4pPr>
            <a:lvl5pPr marL="4741347" indent="0">
              <a:buNone/>
              <a:defRPr sz="2593"/>
            </a:lvl5pPr>
            <a:lvl6pPr marL="5926684" indent="0">
              <a:buNone/>
              <a:defRPr sz="2593"/>
            </a:lvl6pPr>
            <a:lvl7pPr marL="7112020" indent="0">
              <a:buNone/>
              <a:defRPr sz="2593"/>
            </a:lvl7pPr>
            <a:lvl8pPr marL="8297357" indent="0">
              <a:buNone/>
              <a:defRPr sz="2593"/>
            </a:lvl8pPr>
            <a:lvl9pPr marL="9482694" indent="0">
              <a:buNone/>
              <a:defRPr sz="259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1DB1-41EA-47AD-B337-8388E84827E8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7517-69DE-4F20-B933-CF79DB6DE4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8962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1DB1-41EA-47AD-B337-8388E84827E8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7517-69DE-4F20-B933-CF79DB6DE4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070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178013" y="946620"/>
            <a:ext cx="5477217" cy="1506772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46361" y="946620"/>
            <a:ext cx="16114132" cy="1506772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A1DB1-41EA-47AD-B337-8388E84827E8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3D7517-69DE-4F20-B933-CF79DB6DE4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4094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46359" y="946624"/>
            <a:ext cx="21908870" cy="3436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46359" y="4733102"/>
            <a:ext cx="21908870" cy="11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46359" y="16479430"/>
            <a:ext cx="5715357" cy="946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1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A1DB1-41EA-47AD-B337-8388E84827E8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414276" y="16479430"/>
            <a:ext cx="8573036" cy="946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1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939872" y="16479430"/>
            <a:ext cx="5715357" cy="9466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11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D7517-69DE-4F20-B933-CF79DB6DE4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9331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defTabSz="2370673" rtl="0" eaLnBrk="1" latinLnBrk="0" hangingPunct="1">
        <a:lnSpc>
          <a:spcPct val="90000"/>
        </a:lnSpc>
        <a:spcBef>
          <a:spcPct val="0"/>
        </a:spcBef>
        <a:buNone/>
        <a:defRPr sz="114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92668" indent="-592668" algn="l" defTabSz="2370673" rtl="0" eaLnBrk="1" latinLnBrk="0" hangingPunct="1">
        <a:lnSpc>
          <a:spcPct val="90000"/>
        </a:lnSpc>
        <a:spcBef>
          <a:spcPts val="2593"/>
        </a:spcBef>
        <a:buFont typeface="Arial" panose="020B0604020202020204" pitchFamily="34" charset="0"/>
        <a:buChar char="•"/>
        <a:defRPr sz="7259" kern="1200">
          <a:solidFill>
            <a:schemeClr val="tx1"/>
          </a:solidFill>
          <a:latin typeface="+mn-lt"/>
          <a:ea typeface="+mn-ea"/>
          <a:cs typeface="+mn-cs"/>
        </a:defRPr>
      </a:lvl1pPr>
      <a:lvl2pPr marL="1778005" indent="-592668" algn="l" defTabSz="2370673" rtl="0" eaLnBrk="1" latinLnBrk="0" hangingPunct="1">
        <a:lnSpc>
          <a:spcPct val="90000"/>
        </a:lnSpc>
        <a:spcBef>
          <a:spcPts val="1296"/>
        </a:spcBef>
        <a:buFont typeface="Arial" panose="020B0604020202020204" pitchFamily="34" charset="0"/>
        <a:buChar char="•"/>
        <a:defRPr sz="6222" kern="1200">
          <a:solidFill>
            <a:schemeClr val="tx1"/>
          </a:solidFill>
          <a:latin typeface="+mn-lt"/>
          <a:ea typeface="+mn-ea"/>
          <a:cs typeface="+mn-cs"/>
        </a:defRPr>
      </a:lvl2pPr>
      <a:lvl3pPr marL="2963342" indent="-592668" algn="l" defTabSz="2370673" rtl="0" eaLnBrk="1" latinLnBrk="0" hangingPunct="1">
        <a:lnSpc>
          <a:spcPct val="90000"/>
        </a:lnSpc>
        <a:spcBef>
          <a:spcPts val="1296"/>
        </a:spcBef>
        <a:buFont typeface="Arial" panose="020B0604020202020204" pitchFamily="34" charset="0"/>
        <a:buChar char="•"/>
        <a:defRPr sz="5185" kern="1200">
          <a:solidFill>
            <a:schemeClr val="tx1"/>
          </a:solidFill>
          <a:latin typeface="+mn-lt"/>
          <a:ea typeface="+mn-ea"/>
          <a:cs typeface="+mn-cs"/>
        </a:defRPr>
      </a:lvl3pPr>
      <a:lvl4pPr marL="4148679" indent="-592668" algn="l" defTabSz="2370673" rtl="0" eaLnBrk="1" latinLnBrk="0" hangingPunct="1">
        <a:lnSpc>
          <a:spcPct val="90000"/>
        </a:lnSpc>
        <a:spcBef>
          <a:spcPts val="1296"/>
        </a:spcBef>
        <a:buFont typeface="Arial" panose="020B0604020202020204" pitchFamily="34" charset="0"/>
        <a:buChar char="•"/>
        <a:defRPr sz="4667" kern="1200">
          <a:solidFill>
            <a:schemeClr val="tx1"/>
          </a:solidFill>
          <a:latin typeface="+mn-lt"/>
          <a:ea typeface="+mn-ea"/>
          <a:cs typeface="+mn-cs"/>
        </a:defRPr>
      </a:lvl4pPr>
      <a:lvl5pPr marL="5334015" indent="-592668" algn="l" defTabSz="2370673" rtl="0" eaLnBrk="1" latinLnBrk="0" hangingPunct="1">
        <a:lnSpc>
          <a:spcPct val="90000"/>
        </a:lnSpc>
        <a:spcBef>
          <a:spcPts val="1296"/>
        </a:spcBef>
        <a:buFont typeface="Arial" panose="020B0604020202020204" pitchFamily="34" charset="0"/>
        <a:buChar char="•"/>
        <a:defRPr sz="4667" kern="1200">
          <a:solidFill>
            <a:schemeClr val="tx1"/>
          </a:solidFill>
          <a:latin typeface="+mn-lt"/>
          <a:ea typeface="+mn-ea"/>
          <a:cs typeface="+mn-cs"/>
        </a:defRPr>
      </a:lvl5pPr>
      <a:lvl6pPr marL="6519352" indent="-592668" algn="l" defTabSz="2370673" rtl="0" eaLnBrk="1" latinLnBrk="0" hangingPunct="1">
        <a:lnSpc>
          <a:spcPct val="90000"/>
        </a:lnSpc>
        <a:spcBef>
          <a:spcPts val="1296"/>
        </a:spcBef>
        <a:buFont typeface="Arial" panose="020B0604020202020204" pitchFamily="34" charset="0"/>
        <a:buChar char="•"/>
        <a:defRPr sz="4667" kern="1200">
          <a:solidFill>
            <a:schemeClr val="tx1"/>
          </a:solidFill>
          <a:latin typeface="+mn-lt"/>
          <a:ea typeface="+mn-ea"/>
          <a:cs typeface="+mn-cs"/>
        </a:defRPr>
      </a:lvl6pPr>
      <a:lvl7pPr marL="7704689" indent="-592668" algn="l" defTabSz="2370673" rtl="0" eaLnBrk="1" latinLnBrk="0" hangingPunct="1">
        <a:lnSpc>
          <a:spcPct val="90000"/>
        </a:lnSpc>
        <a:spcBef>
          <a:spcPts val="1296"/>
        </a:spcBef>
        <a:buFont typeface="Arial" panose="020B0604020202020204" pitchFamily="34" charset="0"/>
        <a:buChar char="•"/>
        <a:defRPr sz="4667" kern="1200">
          <a:solidFill>
            <a:schemeClr val="tx1"/>
          </a:solidFill>
          <a:latin typeface="+mn-lt"/>
          <a:ea typeface="+mn-ea"/>
          <a:cs typeface="+mn-cs"/>
        </a:defRPr>
      </a:lvl7pPr>
      <a:lvl8pPr marL="8890025" indent="-592668" algn="l" defTabSz="2370673" rtl="0" eaLnBrk="1" latinLnBrk="0" hangingPunct="1">
        <a:lnSpc>
          <a:spcPct val="90000"/>
        </a:lnSpc>
        <a:spcBef>
          <a:spcPts val="1296"/>
        </a:spcBef>
        <a:buFont typeface="Arial" panose="020B0604020202020204" pitchFamily="34" charset="0"/>
        <a:buChar char="•"/>
        <a:defRPr sz="4667" kern="1200">
          <a:solidFill>
            <a:schemeClr val="tx1"/>
          </a:solidFill>
          <a:latin typeface="+mn-lt"/>
          <a:ea typeface="+mn-ea"/>
          <a:cs typeface="+mn-cs"/>
        </a:defRPr>
      </a:lvl8pPr>
      <a:lvl9pPr marL="10075362" indent="-592668" algn="l" defTabSz="2370673" rtl="0" eaLnBrk="1" latinLnBrk="0" hangingPunct="1">
        <a:lnSpc>
          <a:spcPct val="90000"/>
        </a:lnSpc>
        <a:spcBef>
          <a:spcPts val="1296"/>
        </a:spcBef>
        <a:buFont typeface="Arial" panose="020B0604020202020204" pitchFamily="34" charset="0"/>
        <a:buChar char="•"/>
        <a:defRPr sz="4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70673" rtl="0" eaLnBrk="1" latinLnBrk="0" hangingPunct="1">
        <a:defRPr sz="4667" kern="1200">
          <a:solidFill>
            <a:schemeClr val="tx1"/>
          </a:solidFill>
          <a:latin typeface="+mn-lt"/>
          <a:ea typeface="+mn-ea"/>
          <a:cs typeface="+mn-cs"/>
        </a:defRPr>
      </a:lvl1pPr>
      <a:lvl2pPr marL="1185337" algn="l" defTabSz="2370673" rtl="0" eaLnBrk="1" latinLnBrk="0" hangingPunct="1">
        <a:defRPr sz="4667" kern="1200">
          <a:solidFill>
            <a:schemeClr val="tx1"/>
          </a:solidFill>
          <a:latin typeface="+mn-lt"/>
          <a:ea typeface="+mn-ea"/>
          <a:cs typeface="+mn-cs"/>
        </a:defRPr>
      </a:lvl2pPr>
      <a:lvl3pPr marL="2370673" algn="l" defTabSz="2370673" rtl="0" eaLnBrk="1" latinLnBrk="0" hangingPunct="1">
        <a:defRPr sz="4667" kern="1200">
          <a:solidFill>
            <a:schemeClr val="tx1"/>
          </a:solidFill>
          <a:latin typeface="+mn-lt"/>
          <a:ea typeface="+mn-ea"/>
          <a:cs typeface="+mn-cs"/>
        </a:defRPr>
      </a:lvl3pPr>
      <a:lvl4pPr marL="3556010" algn="l" defTabSz="2370673" rtl="0" eaLnBrk="1" latinLnBrk="0" hangingPunct="1">
        <a:defRPr sz="4667" kern="1200">
          <a:solidFill>
            <a:schemeClr val="tx1"/>
          </a:solidFill>
          <a:latin typeface="+mn-lt"/>
          <a:ea typeface="+mn-ea"/>
          <a:cs typeface="+mn-cs"/>
        </a:defRPr>
      </a:lvl4pPr>
      <a:lvl5pPr marL="4741347" algn="l" defTabSz="2370673" rtl="0" eaLnBrk="1" latinLnBrk="0" hangingPunct="1">
        <a:defRPr sz="4667" kern="1200">
          <a:solidFill>
            <a:schemeClr val="tx1"/>
          </a:solidFill>
          <a:latin typeface="+mn-lt"/>
          <a:ea typeface="+mn-ea"/>
          <a:cs typeface="+mn-cs"/>
        </a:defRPr>
      </a:lvl5pPr>
      <a:lvl6pPr marL="5926684" algn="l" defTabSz="2370673" rtl="0" eaLnBrk="1" latinLnBrk="0" hangingPunct="1">
        <a:defRPr sz="4667" kern="1200">
          <a:solidFill>
            <a:schemeClr val="tx1"/>
          </a:solidFill>
          <a:latin typeface="+mn-lt"/>
          <a:ea typeface="+mn-ea"/>
          <a:cs typeface="+mn-cs"/>
        </a:defRPr>
      </a:lvl6pPr>
      <a:lvl7pPr marL="7112020" algn="l" defTabSz="2370673" rtl="0" eaLnBrk="1" latinLnBrk="0" hangingPunct="1">
        <a:defRPr sz="4667" kern="1200">
          <a:solidFill>
            <a:schemeClr val="tx1"/>
          </a:solidFill>
          <a:latin typeface="+mn-lt"/>
          <a:ea typeface="+mn-ea"/>
          <a:cs typeface="+mn-cs"/>
        </a:defRPr>
      </a:lvl7pPr>
      <a:lvl8pPr marL="8297357" algn="l" defTabSz="2370673" rtl="0" eaLnBrk="1" latinLnBrk="0" hangingPunct="1">
        <a:defRPr sz="4667" kern="1200">
          <a:solidFill>
            <a:schemeClr val="tx1"/>
          </a:solidFill>
          <a:latin typeface="+mn-lt"/>
          <a:ea typeface="+mn-ea"/>
          <a:cs typeface="+mn-cs"/>
        </a:defRPr>
      </a:lvl8pPr>
      <a:lvl9pPr marL="9482694" algn="l" defTabSz="2370673" rtl="0" eaLnBrk="1" latinLnBrk="0" hangingPunct="1">
        <a:defRPr sz="4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CBF1527-2CC5-DD6D-860B-6334647D2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" y="0"/>
            <a:ext cx="25400797" cy="17780557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4DEE6B2-64F4-02F1-AB31-7C167AACBC69}"/>
              </a:ext>
            </a:extLst>
          </p:cNvPr>
          <p:cNvSpPr txBox="1"/>
          <p:nvPr/>
        </p:nvSpPr>
        <p:spPr>
          <a:xfrm>
            <a:off x="803857" y="5935030"/>
            <a:ext cx="215771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9600" b="1" dirty="0">
                <a:solidFill>
                  <a:schemeClr val="bg1"/>
                </a:solidFill>
              </a:rPr>
              <a:t>ASOCIACIÓN REGIONAL DE EMPRESARIOS DE LA MADERA (AREMA)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E9D409E-3DE0-A6D5-D16A-6E3170A0F8CA}"/>
              </a:ext>
            </a:extLst>
          </p:cNvPr>
          <p:cNvSpPr txBox="1"/>
          <p:nvPr/>
        </p:nvSpPr>
        <p:spPr>
          <a:xfrm>
            <a:off x="1315012" y="11896240"/>
            <a:ext cx="35617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800" dirty="0">
                <a:solidFill>
                  <a:schemeClr val="bg1"/>
                </a:solidFill>
              </a:rPr>
              <a:t>EJERCICIO 2025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CBD1A85-9397-B7DF-C9B6-75F8C564E335}"/>
              </a:ext>
            </a:extLst>
          </p:cNvPr>
          <p:cNvSpPr txBox="1"/>
          <p:nvPr/>
        </p:nvSpPr>
        <p:spPr>
          <a:xfrm>
            <a:off x="1674715" y="14248938"/>
            <a:ext cx="3354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</a:rPr>
              <a:t>carrilloasesores.com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A71B6C2-A1AD-53AA-D3FA-5BA01FED65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012" y="436605"/>
            <a:ext cx="4383729" cy="25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86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9B88B-C333-3F2D-3EE9-5D34B1FB6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3F12BA0F-913A-5D5F-2282-B6C3917574F0}"/>
              </a:ext>
            </a:extLst>
          </p:cNvPr>
          <p:cNvSpPr txBox="1"/>
          <p:nvPr/>
        </p:nvSpPr>
        <p:spPr>
          <a:xfrm>
            <a:off x="24366892" y="16928644"/>
            <a:ext cx="40360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50" dirty="0"/>
              <a:t>01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541D534-E723-527A-7C23-E86E36A5E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09" y="-1361064"/>
            <a:ext cx="25360379" cy="1914106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B5E1871-2B00-6C57-B09B-559080F84487}"/>
              </a:ext>
            </a:extLst>
          </p:cNvPr>
          <p:cNvSpPr txBox="1"/>
          <p:nvPr/>
        </p:nvSpPr>
        <p:spPr>
          <a:xfrm>
            <a:off x="957943" y="674915"/>
            <a:ext cx="2103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CIERRE 2025 / BALANCE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4617E04-9791-FBA9-A488-D556779222A6}"/>
              </a:ext>
            </a:extLst>
          </p:cNvPr>
          <p:cNvSpPr txBox="1"/>
          <p:nvPr/>
        </p:nvSpPr>
        <p:spPr>
          <a:xfrm>
            <a:off x="13019314" y="1865082"/>
            <a:ext cx="11722218" cy="10618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800" dirty="0"/>
              <a:t>La asociación tiene una estructura pequeña. El activo principal de la asociación es la tesorería. Del resto, hay unos importes pendientes de cobro por asociados principalmente.</a:t>
            </a:r>
          </a:p>
          <a:p>
            <a:pPr algn="just"/>
            <a:endParaRPr lang="es-ES" sz="3800" dirty="0"/>
          </a:p>
          <a:p>
            <a:pPr algn="just"/>
            <a:r>
              <a:rPr lang="es-ES" sz="3800" dirty="0"/>
              <a:t>El patrimonio neto comprende los resultados de años anteriores, así como el resultado de este ejercicio.</a:t>
            </a:r>
          </a:p>
          <a:p>
            <a:pPr algn="just"/>
            <a:endParaRPr lang="es-ES" sz="3800" dirty="0"/>
          </a:p>
          <a:p>
            <a:pPr algn="just"/>
            <a:r>
              <a:rPr lang="es-ES" sz="3800" dirty="0"/>
              <a:t>Como deuda con entidades de crédito, el saldo vigente corresponde íntegramente al préstamo con Ibercaja, que se ha acabado de pagar en 2026.</a:t>
            </a:r>
          </a:p>
          <a:p>
            <a:pPr algn="just"/>
            <a:endParaRPr lang="es-ES" sz="3800" dirty="0"/>
          </a:p>
          <a:p>
            <a:pPr algn="just"/>
            <a:r>
              <a:rPr lang="es-ES" sz="3800" dirty="0"/>
              <a:t>Las deudas con acreedores comerciales corresponden a administraciones públicas, principalmente fraccionamientos de IVA que se van abonando periódicamente.</a:t>
            </a:r>
          </a:p>
          <a:p>
            <a:pPr algn="just"/>
            <a:endParaRPr lang="es-ES" sz="3800" dirty="0"/>
          </a:p>
          <a:p>
            <a:pPr algn="just"/>
            <a:endParaRPr lang="es-ES" sz="380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27F7C16-16F1-7FD2-D71B-91DC77364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1893" y="-257626"/>
            <a:ext cx="3248606" cy="186508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247A1C4-6D5F-DD42-2B1A-EFB82E86A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943" y="2438453"/>
            <a:ext cx="9557657" cy="1061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274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9B88B-C333-3F2D-3EE9-5D34B1FB6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3F12BA0F-913A-5D5F-2282-B6C3917574F0}"/>
              </a:ext>
            </a:extLst>
          </p:cNvPr>
          <p:cNvSpPr txBox="1"/>
          <p:nvPr/>
        </p:nvSpPr>
        <p:spPr>
          <a:xfrm>
            <a:off x="24366892" y="16928644"/>
            <a:ext cx="40360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50" dirty="0"/>
              <a:t>01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541D534-E723-527A-7C23-E86E36A5E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09" y="-1361064"/>
            <a:ext cx="25360379" cy="1914106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B5E1871-2B00-6C57-B09B-559080F84487}"/>
              </a:ext>
            </a:extLst>
          </p:cNvPr>
          <p:cNvSpPr txBox="1"/>
          <p:nvPr/>
        </p:nvSpPr>
        <p:spPr>
          <a:xfrm>
            <a:off x="957943" y="674915"/>
            <a:ext cx="2103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/>
              <a:t>CIERRE 2025 / CUENTA DE RESULTADOS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4617E04-9791-FBA9-A488-D556779222A6}"/>
              </a:ext>
            </a:extLst>
          </p:cNvPr>
          <p:cNvSpPr txBox="1"/>
          <p:nvPr/>
        </p:nvSpPr>
        <p:spPr>
          <a:xfrm>
            <a:off x="15198826" y="4119463"/>
            <a:ext cx="924481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800" dirty="0"/>
              <a:t>En el año 2025 no hay ningún ingreso por proyectos o formación, es todo relativo a cuotas de la asociación. Se han tratado de reducir algunos gastos y así se ha mantenido el funcionamiento de la asociación sin necesidad de acudir a financiación externa. </a:t>
            </a:r>
          </a:p>
          <a:p>
            <a:pPr algn="just"/>
            <a:endParaRPr lang="es-ES" sz="3800" dirty="0"/>
          </a:p>
          <a:p>
            <a:pPr algn="just"/>
            <a:endParaRPr lang="es-ES" sz="38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9A0EB-75E7-650B-B8A1-949693D9F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5910" y="-257854"/>
            <a:ext cx="3249450" cy="186553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214F2B4-EAD9-0848-884C-C7A67E18B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943" y="2856864"/>
            <a:ext cx="13032377" cy="859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8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E69BE-E9AC-71AD-4506-65A11F92F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5116ADEF-601B-8AFF-2DC7-CC088ACD3D68}"/>
              </a:ext>
            </a:extLst>
          </p:cNvPr>
          <p:cNvSpPr txBox="1"/>
          <p:nvPr/>
        </p:nvSpPr>
        <p:spPr>
          <a:xfrm>
            <a:off x="24366892" y="16928644"/>
            <a:ext cx="40360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50"/>
              <a:t>01</a:t>
            </a:r>
            <a:endParaRPr lang="es-ES" sz="135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1090936-F29B-20F1-6DC2-67DF9E03E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09" y="-1361064"/>
            <a:ext cx="25360379" cy="1914106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25DD55A-5981-4C5F-B96B-642C32261F7E}"/>
              </a:ext>
            </a:extLst>
          </p:cNvPr>
          <p:cNvSpPr txBox="1"/>
          <p:nvPr/>
        </p:nvSpPr>
        <p:spPr>
          <a:xfrm>
            <a:off x="957943" y="674915"/>
            <a:ext cx="2103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/>
              <a:t>CUENTA DE RESULTADOS/PRINCIPALES GASTOS DE EXPLOTACIÓN</a:t>
            </a:r>
            <a:endParaRPr lang="es-ES" sz="4800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B99AE6B-50C9-0500-E5FF-C86EC14A2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5910" y="-257854"/>
            <a:ext cx="3249450" cy="186553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7CB6789-6070-ACD2-4B41-5362B95F9A27}"/>
              </a:ext>
            </a:extLst>
          </p:cNvPr>
          <p:cNvSpPr txBox="1"/>
          <p:nvPr/>
        </p:nvSpPr>
        <p:spPr>
          <a:xfrm>
            <a:off x="16065317" y="3413702"/>
            <a:ext cx="792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600" dirty="0"/>
              <a:t>En 2025 se reducen los gastos de comunicación y los de CROEM, de ahí los menores gastos de explotación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1489ACA-C20A-84A0-82AB-5C550F2CC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6782" y="3517900"/>
            <a:ext cx="12727064" cy="722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6489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93E8C-95A7-1C4A-A1EF-DB9DF8CF7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2C8DEBC-5EA0-45E8-85C1-E0E47BA7F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39487" y="-168195"/>
            <a:ext cx="25864457" cy="1810511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6E0AEA1-FAEF-E277-96B5-AC1B713DFBF7}"/>
              </a:ext>
            </a:extLst>
          </p:cNvPr>
          <p:cNvSpPr txBox="1"/>
          <p:nvPr/>
        </p:nvSpPr>
        <p:spPr>
          <a:xfrm>
            <a:off x="3493469" y="6004594"/>
            <a:ext cx="178324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b="1" dirty="0">
                <a:solidFill>
                  <a:schemeClr val="bg1"/>
                </a:solidFill>
              </a:rPr>
              <a:t>TESORERÍA 2025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33F1E57-A189-AFDD-752C-9633A1AD7356}"/>
              </a:ext>
            </a:extLst>
          </p:cNvPr>
          <p:cNvSpPr txBox="1"/>
          <p:nvPr/>
        </p:nvSpPr>
        <p:spPr>
          <a:xfrm>
            <a:off x="1691293" y="1089885"/>
            <a:ext cx="8186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0" i="0" dirty="0">
                <a:solidFill>
                  <a:srgbClr val="FFFFFF"/>
                </a:solidFill>
                <a:effectLst/>
              </a:rPr>
              <a:t>GRUPO CARRILLO/AREMA</a:t>
            </a:r>
            <a:endParaRPr lang="es-ES" sz="3000" dirty="0">
              <a:solidFill>
                <a:schemeClr val="bg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072B44B-0D4D-B485-5EC2-32A4DD2004BC}"/>
              </a:ext>
            </a:extLst>
          </p:cNvPr>
          <p:cNvSpPr txBox="1"/>
          <p:nvPr/>
        </p:nvSpPr>
        <p:spPr>
          <a:xfrm>
            <a:off x="21126374" y="1089885"/>
            <a:ext cx="2583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600" b="1" i="0" dirty="0">
                <a:solidFill>
                  <a:srgbClr val="FFFFFF"/>
                </a:solidFill>
                <a:effectLst/>
              </a:rPr>
              <a:t>DESDE 1978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613E584-0B01-2046-27FA-A2D54B8A9716}"/>
              </a:ext>
            </a:extLst>
          </p:cNvPr>
          <p:cNvSpPr txBox="1"/>
          <p:nvPr/>
        </p:nvSpPr>
        <p:spPr>
          <a:xfrm>
            <a:off x="1457000" y="16428505"/>
            <a:ext cx="3354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</a:rPr>
              <a:t>carrilloasesores.com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717703B-51C9-DAA3-13B0-4B90C8FC07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6040" y="14412686"/>
            <a:ext cx="4383729" cy="25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459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9B88B-C333-3F2D-3EE9-5D34B1FB6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3F12BA0F-913A-5D5F-2282-B6C3917574F0}"/>
              </a:ext>
            </a:extLst>
          </p:cNvPr>
          <p:cNvSpPr txBox="1"/>
          <p:nvPr/>
        </p:nvSpPr>
        <p:spPr>
          <a:xfrm>
            <a:off x="24366892" y="16928644"/>
            <a:ext cx="40360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50"/>
              <a:t>01</a:t>
            </a:r>
            <a:endParaRPr lang="es-ES" sz="135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541D534-E723-527A-7C23-E86E36A5E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09" y="-1361064"/>
            <a:ext cx="25360379" cy="1914106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DC9A0EB-75E7-650B-B8A1-949693D9F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5910" y="-257854"/>
            <a:ext cx="3249450" cy="186553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E853DA2-4999-371A-FD40-05706CFFE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945" y="3086100"/>
            <a:ext cx="9126124" cy="843533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8016860-8167-A3D5-6FF6-83C6BC1C24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84380" y="3086100"/>
            <a:ext cx="12082263" cy="843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48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93E8C-95A7-1C4A-A1EF-DB9DF8CF7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2C8DEBC-5EA0-45E8-85C1-E0E47BA7F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39487" y="-168195"/>
            <a:ext cx="25864457" cy="1810511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6E0AEA1-FAEF-E277-96B5-AC1B713DFBF7}"/>
              </a:ext>
            </a:extLst>
          </p:cNvPr>
          <p:cNvSpPr txBox="1"/>
          <p:nvPr/>
        </p:nvSpPr>
        <p:spPr>
          <a:xfrm>
            <a:off x="3493469" y="6004594"/>
            <a:ext cx="178324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b="1" dirty="0">
                <a:solidFill>
                  <a:schemeClr val="bg1"/>
                </a:solidFill>
              </a:rPr>
              <a:t>PREVISIONES DE TESORERÍA 2026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33F1E57-A189-AFDD-752C-9633A1AD7356}"/>
              </a:ext>
            </a:extLst>
          </p:cNvPr>
          <p:cNvSpPr txBox="1"/>
          <p:nvPr/>
        </p:nvSpPr>
        <p:spPr>
          <a:xfrm>
            <a:off x="1691293" y="1089885"/>
            <a:ext cx="8186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0" i="0" dirty="0">
                <a:solidFill>
                  <a:srgbClr val="FFFFFF"/>
                </a:solidFill>
                <a:effectLst/>
              </a:rPr>
              <a:t>GRUPO CARRILLO/AREMA</a:t>
            </a:r>
            <a:endParaRPr lang="es-ES" sz="3000" dirty="0">
              <a:solidFill>
                <a:schemeClr val="bg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072B44B-0D4D-B485-5EC2-32A4DD2004BC}"/>
              </a:ext>
            </a:extLst>
          </p:cNvPr>
          <p:cNvSpPr txBox="1"/>
          <p:nvPr/>
        </p:nvSpPr>
        <p:spPr>
          <a:xfrm>
            <a:off x="21126374" y="1089885"/>
            <a:ext cx="2583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600" b="1" i="0" dirty="0">
                <a:solidFill>
                  <a:srgbClr val="FFFFFF"/>
                </a:solidFill>
                <a:effectLst/>
              </a:rPr>
              <a:t>DESDE 1978</a:t>
            </a:r>
            <a:endParaRPr lang="es-ES" sz="3200" b="1" dirty="0">
              <a:solidFill>
                <a:schemeClr val="bg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613E584-0B01-2046-27FA-A2D54B8A9716}"/>
              </a:ext>
            </a:extLst>
          </p:cNvPr>
          <p:cNvSpPr txBox="1"/>
          <p:nvPr/>
        </p:nvSpPr>
        <p:spPr>
          <a:xfrm>
            <a:off x="1457000" y="16428505"/>
            <a:ext cx="3354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</a:rPr>
              <a:t>carrilloasesores.com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6717703B-51C9-DAA3-13B0-4B90C8FC07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6040" y="14412686"/>
            <a:ext cx="4383729" cy="25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069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9B88B-C333-3F2D-3EE9-5D34B1FB6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3F12BA0F-913A-5D5F-2282-B6C3917574F0}"/>
              </a:ext>
            </a:extLst>
          </p:cNvPr>
          <p:cNvSpPr txBox="1"/>
          <p:nvPr/>
        </p:nvSpPr>
        <p:spPr>
          <a:xfrm>
            <a:off x="24366892" y="16928644"/>
            <a:ext cx="40360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50"/>
              <a:t>01</a:t>
            </a:r>
            <a:endParaRPr lang="es-ES" sz="135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541D534-E723-527A-7C23-E86E36A5E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09" y="-1361064"/>
            <a:ext cx="25360379" cy="1914106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DC9A0EB-75E7-650B-B8A1-949693D9F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5910" y="-257854"/>
            <a:ext cx="3249450" cy="18655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C04BB17-3226-0202-1471-C973C68E7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444" y="5569138"/>
            <a:ext cx="12458700" cy="528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103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CBF1527-2CC5-DD6D-860B-6334647D2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" y="1"/>
            <a:ext cx="25400797" cy="150876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4DEE6B2-64F4-02F1-AB31-7C167AACBC69}"/>
              </a:ext>
            </a:extLst>
          </p:cNvPr>
          <p:cNvSpPr txBox="1"/>
          <p:nvPr/>
        </p:nvSpPr>
        <p:spPr>
          <a:xfrm>
            <a:off x="934485" y="7157365"/>
            <a:ext cx="2157717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b="1" dirty="0">
                <a:solidFill>
                  <a:schemeClr val="bg1"/>
                </a:solidFill>
              </a:rPr>
              <a:t>ASOCIACIÓN REGIONAL DE EMPRESARIOS DE LA MADERA (AREMA)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E9D409E-3DE0-A6D5-D16A-6E3170A0F8CA}"/>
              </a:ext>
            </a:extLst>
          </p:cNvPr>
          <p:cNvSpPr txBox="1"/>
          <p:nvPr/>
        </p:nvSpPr>
        <p:spPr>
          <a:xfrm>
            <a:off x="1315012" y="11896240"/>
            <a:ext cx="35617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800" dirty="0">
                <a:solidFill>
                  <a:schemeClr val="bg1"/>
                </a:solidFill>
              </a:rPr>
              <a:t>EJERCICIO 2024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CBD1A85-9397-B7DF-C9B6-75F8C564E335}"/>
              </a:ext>
            </a:extLst>
          </p:cNvPr>
          <p:cNvSpPr txBox="1"/>
          <p:nvPr/>
        </p:nvSpPr>
        <p:spPr>
          <a:xfrm>
            <a:off x="1674715" y="14248938"/>
            <a:ext cx="3354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</a:rPr>
              <a:t>carrilloasesores.com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A71B6C2-A1AD-53AA-D3FA-5BA01FED65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315" y="2286000"/>
            <a:ext cx="7141028" cy="389708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1013031-81F0-6C0D-9ADC-2DFD734651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5486" y="15493999"/>
            <a:ext cx="5050971" cy="228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2847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3169</TotalTime>
  <Words>238</Words>
  <Application>Microsoft Office PowerPoint</Application>
  <PresentationFormat>Personalizado</PresentationFormat>
  <Paragraphs>31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 SITUACIÓN PRODUCTIVA</dc:title>
  <dc:creator>Daniel Borrachero Tamame</dc:creator>
  <cp:lastModifiedBy>Daniel Borrachero Tamame</cp:lastModifiedBy>
  <cp:revision>142</cp:revision>
  <cp:lastPrinted>2019-04-11T08:07:22Z</cp:lastPrinted>
  <dcterms:created xsi:type="dcterms:W3CDTF">2019-04-04T06:51:13Z</dcterms:created>
  <dcterms:modified xsi:type="dcterms:W3CDTF">2026-07-13T08:12:06Z</dcterms:modified>
</cp:coreProperties>
</file>