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312" r:id="rId5"/>
    <p:sldId id="2147471580" r:id="rId6"/>
    <p:sldId id="2147482966" r:id="rId7"/>
    <p:sldId id="2147482956" r:id="rId8"/>
    <p:sldId id="2147471607" r:id="rId9"/>
    <p:sldId id="2147482958" r:id="rId10"/>
    <p:sldId id="2147482959" r:id="rId11"/>
    <p:sldId id="2147482960" r:id="rId12"/>
    <p:sldId id="2147482937" r:id="rId13"/>
    <p:sldId id="2147482952" r:id="rId14"/>
    <p:sldId id="2147482951" r:id="rId15"/>
    <p:sldId id="2147482950" r:id="rId16"/>
    <p:sldId id="2147482949" r:id="rId17"/>
    <p:sldId id="2147482962" r:id="rId18"/>
    <p:sldId id="2147482968" r:id="rId19"/>
    <p:sldId id="2147482967" r:id="rId20"/>
    <p:sldId id="2147482940" r:id="rId21"/>
    <p:sldId id="214747160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8B1F03-3EA5-1A7A-7FF6-FA17C061CE10}" name="Pablo Guitart Godino (ES)" initials="" userId="S::pablo.guitart.godino@pwc.com::4495ba7f-c073-47ec-88a6-6bfd1cbc7642" providerId="AD"/>
  <p188:author id="{9057A42D-2DC9-9D21-CEA2-94CC7B3911C1}" name="Anja Lijeron Kosir (ES)" initials="AL" userId="S::anja.lijeron.kosir@pwc.com::698e6b29-e554-4fa5-9a4e-2b494bf1b009" providerId="AD"/>
  <p188:author id="{92974C3D-0FDF-3F54-9ACC-130F51D2BE3B}" name="Luis Borges Blazquez (ES)" initials="LB" userId="S::luis.borges.blazquez@pwc.com::deb88a69-8a3b-4a21-baa4-d29aba5c5e1d" providerId="AD"/>
  <p188:author id="{2A0A2688-4AD0-A1C8-FA5A-17B7879F9BA0}" name="Clara Borras Vives (ES)" initials="CB" userId="S::clara.borras.vives@pwc.com::fee22889-0ac0-42d9-8c3f-458f8346d99b" providerId="AD"/>
  <p188:author id="{46D31E9F-EDC2-B12D-D214-73BB101671E0}" name="Maia Elbaz Picque (ES)" initials="ME" userId="S::maia.elbaz.picque@pwc.com::fe76b2a3-5a1e-414e-8184-9610ede980d3" providerId="AD"/>
  <p188:author id="{DB4CE4D4-15EA-A2F2-BE84-782AE47A92C0}" name="Ileana Rios Guaita (ES)" initials="IR" userId="S::ileana.rios.guaita@pwc.com::26afea9f-81e7-4ec1-8da0-d5c33874a5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AA"/>
    <a:srgbClr val="B5BCC4"/>
    <a:srgbClr val="DFE3E6"/>
    <a:srgbClr val="FFE9D4"/>
    <a:srgbClr val="FFAA73"/>
    <a:srgbClr val="EBEBEB"/>
    <a:srgbClr val="FFAA72"/>
    <a:srgbClr val="E2E2E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05943CB-6F42-4776-B506-94E284F2829C}">
  <a:tblStyle styleId="{605943CB-6F42-4776-B506-94E284F2829C}" styleName="Brand Tab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DE8A128-FD69-4F98-BC96-439F510B2832}" styleName="Brand Tab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109" g="36" b="122"/>
        </a:fontRef>
        <a:schemeClr val="tx1"/>
      </a:tcTxStyle>
      <a:tcStyle>
        <a:tcBdr>
          <a:bottom>
            <a:ln w="1905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56CA0EE-1E45-4AA6-A82B-0F5650326712}" styleName="Brand Tab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2V>
      <a:tcStyle>
        <a:tcBdr/>
        <a:fill>
          <a:solidFill>
            <a:schemeClr val="bg1">
              <a:lumMod val="95000"/>
            </a:schemeClr>
          </a:solidFill>
        </a:fill>
      </a:tcStyle>
    </a:band2V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solidFill>
            <a:schemeClr val="bg1">
              <a:lumMod val="95000"/>
            </a:schemeClr>
          </a:solidFill>
        </a:fill>
      </a:tcStyle>
    </a:firstRow>
  </a:tblStyle>
  <a:tblStyle styleId="{B2FE71AF-C406-42DD-AC2B-C6103619A3FC}" styleName="Brand Tabl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2V>
      <a:tcStyle>
        <a:tcBdr/>
        <a:fill>
          <a:solidFill>
            <a:schemeClr val="bg1">
              <a:lumMod val="95000"/>
            </a:schemeClr>
          </a:solidFill>
        </a:fill>
      </a:tcStyle>
    </a:band2V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109" g="36" b="122"/>
        </a:fontRef>
        <a:schemeClr val="tx1"/>
      </a:tcTxStyle>
      <a:tcStyle>
        <a:tcBdr>
          <a:bottom>
            <a:ln w="19050" cmpd="sng">
              <a:solidFill>
                <a:schemeClr val="tx1"/>
              </a:solidFill>
            </a:ln>
          </a:bottom>
        </a:tcBdr>
        <a:fill>
          <a:solidFill>
            <a:schemeClr val="bg1">
              <a:lumMod val="95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>
        <p:guide orient="horz" pos="640"/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C32DB1-9C4F-408D-A83F-D64DF82B01D9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68168A-8986-4061-98F4-E2994B80E676}">
      <dgm:prSet phldrT="[Texto]" phldr="0" custT="1"/>
      <dgm:spPr/>
      <dgm:t>
        <a:bodyPr/>
        <a:lstStyle/>
        <a:p>
          <a:r>
            <a:rPr lang="es-ES" sz="2000" b="1" dirty="0">
              <a:solidFill>
                <a:srgbClr val="FD5108"/>
              </a:solidFill>
            </a:rPr>
            <a:t>Entender</a:t>
          </a:r>
        </a:p>
      </dgm:t>
    </dgm:pt>
    <dgm:pt modelId="{77F8CB1F-AAF7-437F-92D9-26F4E8B93B1A}" type="parTrans" cxnId="{53C77C1D-3747-43B2-A051-30510C17F4F3}">
      <dgm:prSet/>
      <dgm:spPr/>
      <dgm:t>
        <a:bodyPr/>
        <a:lstStyle/>
        <a:p>
          <a:endParaRPr lang="es-ES"/>
        </a:p>
      </dgm:t>
    </dgm:pt>
    <dgm:pt modelId="{6E916636-127A-472A-8EB6-D5D28DD0A708}" type="sibTrans" cxnId="{53C77C1D-3747-43B2-A051-30510C17F4F3}">
      <dgm:prSet/>
      <dgm:spPr/>
      <dgm:t>
        <a:bodyPr/>
        <a:lstStyle/>
        <a:p>
          <a:endParaRPr lang="es-ES"/>
        </a:p>
      </dgm:t>
    </dgm:pt>
    <dgm:pt modelId="{24ED329B-A63D-46DB-9C78-564FA4D203C1}">
      <dgm:prSet phldrT="[Texto]" phldr="0" custT="1"/>
      <dgm:spPr/>
      <dgm:t>
        <a:bodyPr/>
        <a:lstStyle/>
        <a:p>
          <a:r>
            <a:rPr lang="es-ES" sz="1800" b="1" dirty="0">
              <a:solidFill>
                <a:srgbClr val="FFAA72"/>
              </a:solidFill>
            </a:rPr>
            <a:t>Involucrar</a:t>
          </a:r>
        </a:p>
      </dgm:t>
    </dgm:pt>
    <dgm:pt modelId="{6B01BFAC-3A05-4919-A934-B6A13BEB6C8C}" type="parTrans" cxnId="{C0776B95-8DC3-49C8-B324-F1000A494823}">
      <dgm:prSet/>
      <dgm:spPr/>
      <dgm:t>
        <a:bodyPr/>
        <a:lstStyle/>
        <a:p>
          <a:endParaRPr lang="es-ES"/>
        </a:p>
      </dgm:t>
    </dgm:pt>
    <dgm:pt modelId="{A68334B7-7E8F-4640-ACAB-333A84A52873}" type="sibTrans" cxnId="{C0776B95-8DC3-49C8-B324-F1000A494823}">
      <dgm:prSet/>
      <dgm:spPr/>
      <dgm:t>
        <a:bodyPr/>
        <a:lstStyle/>
        <a:p>
          <a:endParaRPr lang="es-ES"/>
        </a:p>
      </dgm:t>
    </dgm:pt>
    <dgm:pt modelId="{CC170E77-ABE9-4298-9E8C-4A7C5E39D7A5}">
      <dgm:prSet phldrT="[Texto]" custT="1"/>
      <dgm:spPr/>
      <dgm:t>
        <a:bodyPr/>
        <a:lstStyle/>
        <a:p>
          <a:pPr>
            <a:buNone/>
          </a:pPr>
          <a:r>
            <a:rPr lang="es-ES" sz="1800" b="1" dirty="0">
              <a:solidFill>
                <a:srgbClr val="B5BCC4"/>
              </a:solidFill>
              <a:latin typeface="+mn-lt"/>
              <a:ea typeface="Arial"/>
              <a:cs typeface="Arial"/>
              <a:sym typeface="Arial"/>
            </a:rPr>
            <a:t>Plan Integral</a:t>
          </a:r>
          <a:endParaRPr lang="es-ES" sz="1800" b="1" dirty="0">
            <a:solidFill>
              <a:srgbClr val="B5BCC4"/>
            </a:solidFill>
          </a:endParaRPr>
        </a:p>
      </dgm:t>
    </dgm:pt>
    <dgm:pt modelId="{17502ABA-A208-45A3-BB3B-06BDAFC214E5}" type="parTrans" cxnId="{C3762D27-5319-4DDA-93FD-318F4DC22810}">
      <dgm:prSet/>
      <dgm:spPr/>
      <dgm:t>
        <a:bodyPr/>
        <a:lstStyle/>
        <a:p>
          <a:endParaRPr lang="es-ES"/>
        </a:p>
      </dgm:t>
    </dgm:pt>
    <dgm:pt modelId="{511DA5C8-C004-4DE0-8DEF-0065FDFAFE09}" type="sibTrans" cxnId="{C3762D27-5319-4DDA-93FD-318F4DC22810}">
      <dgm:prSet/>
      <dgm:spPr/>
      <dgm:t>
        <a:bodyPr/>
        <a:lstStyle/>
        <a:p>
          <a:endParaRPr lang="es-ES"/>
        </a:p>
      </dgm:t>
    </dgm:pt>
    <dgm:pt modelId="{E25E6051-A40D-42EF-8C54-000FFE2B55C4}" type="pres">
      <dgm:prSet presAssocID="{9CC32DB1-9C4F-408D-A83F-D64DF82B01D9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4205263-4737-4EA6-955D-39301605B4D3}" type="pres">
      <dgm:prSet presAssocID="{FD68168A-8986-4061-98F4-E2994B80E676}" presName="Accent1" presStyleCnt="0"/>
      <dgm:spPr/>
    </dgm:pt>
    <dgm:pt modelId="{E83E67B8-DA3F-43BD-9FE0-E8592F0FEFE2}" type="pres">
      <dgm:prSet presAssocID="{FD68168A-8986-4061-98F4-E2994B80E676}" presName="Accent" presStyleLbl="node1" presStyleIdx="0" presStyleCnt="3"/>
      <dgm:spPr/>
    </dgm:pt>
    <dgm:pt modelId="{94F4328C-8649-4960-A0DA-BD46A07E16A3}" type="pres">
      <dgm:prSet presAssocID="{FD68168A-8986-4061-98F4-E2994B80E676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66CF1D5F-76B1-4325-9944-D263F21A612F}" type="pres">
      <dgm:prSet presAssocID="{24ED329B-A63D-46DB-9C78-564FA4D203C1}" presName="Accent2" presStyleCnt="0"/>
      <dgm:spPr/>
    </dgm:pt>
    <dgm:pt modelId="{CD4BC466-49C9-40BF-95CC-1AFDD9BBFCD4}" type="pres">
      <dgm:prSet presAssocID="{24ED329B-A63D-46DB-9C78-564FA4D203C1}" presName="Accent" presStyleLbl="node1" presStyleIdx="1" presStyleCnt="3"/>
      <dgm:spPr>
        <a:solidFill>
          <a:srgbClr val="FFAA72"/>
        </a:solidFill>
      </dgm:spPr>
    </dgm:pt>
    <dgm:pt modelId="{1B362D2B-AEB6-4276-8DCF-6D189358372E}" type="pres">
      <dgm:prSet presAssocID="{24ED329B-A63D-46DB-9C78-564FA4D203C1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0D71DC27-9820-4442-8870-6932C2885159}" type="pres">
      <dgm:prSet presAssocID="{CC170E77-ABE9-4298-9E8C-4A7C5E39D7A5}" presName="Accent3" presStyleCnt="0"/>
      <dgm:spPr/>
    </dgm:pt>
    <dgm:pt modelId="{8CBA68B7-80E1-40A4-8579-BB4737464121}" type="pres">
      <dgm:prSet presAssocID="{CC170E77-ABE9-4298-9E8C-4A7C5E39D7A5}" presName="Accent" presStyleLbl="node1" presStyleIdx="2" presStyleCnt="3"/>
      <dgm:spPr>
        <a:solidFill>
          <a:srgbClr val="A1A8B3"/>
        </a:solidFill>
      </dgm:spPr>
    </dgm:pt>
    <dgm:pt modelId="{B012C053-FD56-4486-964B-2D9C9B67858C}" type="pres">
      <dgm:prSet presAssocID="{CC170E77-ABE9-4298-9E8C-4A7C5E39D7A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3C77C1D-3747-43B2-A051-30510C17F4F3}" srcId="{9CC32DB1-9C4F-408D-A83F-D64DF82B01D9}" destId="{FD68168A-8986-4061-98F4-E2994B80E676}" srcOrd="0" destOrd="0" parTransId="{77F8CB1F-AAF7-437F-92D9-26F4E8B93B1A}" sibTransId="{6E916636-127A-472A-8EB6-D5D28DD0A708}"/>
    <dgm:cxn modelId="{C3762D27-5319-4DDA-93FD-318F4DC22810}" srcId="{9CC32DB1-9C4F-408D-A83F-D64DF82B01D9}" destId="{CC170E77-ABE9-4298-9E8C-4A7C5E39D7A5}" srcOrd="2" destOrd="0" parTransId="{17502ABA-A208-45A3-BB3B-06BDAFC214E5}" sibTransId="{511DA5C8-C004-4DE0-8DEF-0065FDFAFE09}"/>
    <dgm:cxn modelId="{F316673B-4942-4AE0-B0CB-4CF23B06206B}" type="presOf" srcId="{9CC32DB1-9C4F-408D-A83F-D64DF82B01D9}" destId="{E25E6051-A40D-42EF-8C54-000FFE2B55C4}" srcOrd="0" destOrd="0" presId="urn:microsoft.com/office/officeart/2009/layout/CircleArrowProcess"/>
    <dgm:cxn modelId="{C0776B95-8DC3-49C8-B324-F1000A494823}" srcId="{9CC32DB1-9C4F-408D-A83F-D64DF82B01D9}" destId="{24ED329B-A63D-46DB-9C78-564FA4D203C1}" srcOrd="1" destOrd="0" parTransId="{6B01BFAC-3A05-4919-A934-B6A13BEB6C8C}" sibTransId="{A68334B7-7E8F-4640-ACAB-333A84A52873}"/>
    <dgm:cxn modelId="{C0E5D2B0-6127-4445-9DEA-93E0284D0EC6}" type="presOf" srcId="{FD68168A-8986-4061-98F4-E2994B80E676}" destId="{94F4328C-8649-4960-A0DA-BD46A07E16A3}" srcOrd="0" destOrd="0" presId="urn:microsoft.com/office/officeart/2009/layout/CircleArrowProcess"/>
    <dgm:cxn modelId="{37A6FDC9-776A-4BCF-88AD-06404111DAB3}" type="presOf" srcId="{CC170E77-ABE9-4298-9E8C-4A7C5E39D7A5}" destId="{B012C053-FD56-4486-964B-2D9C9B67858C}" srcOrd="0" destOrd="0" presId="urn:microsoft.com/office/officeart/2009/layout/CircleArrowProcess"/>
    <dgm:cxn modelId="{F3AF7AD1-2B51-46D8-A95D-02CD7AB23161}" type="presOf" srcId="{24ED329B-A63D-46DB-9C78-564FA4D203C1}" destId="{1B362D2B-AEB6-4276-8DCF-6D189358372E}" srcOrd="0" destOrd="0" presId="urn:microsoft.com/office/officeart/2009/layout/CircleArrowProcess"/>
    <dgm:cxn modelId="{93482CB4-3F24-4E79-94DA-38E4F8344AA0}" type="presParOf" srcId="{E25E6051-A40D-42EF-8C54-000FFE2B55C4}" destId="{B4205263-4737-4EA6-955D-39301605B4D3}" srcOrd="0" destOrd="0" presId="urn:microsoft.com/office/officeart/2009/layout/CircleArrowProcess"/>
    <dgm:cxn modelId="{7FA1327A-5650-4F05-AA6A-6E19BD3FBF0D}" type="presParOf" srcId="{B4205263-4737-4EA6-955D-39301605B4D3}" destId="{E83E67B8-DA3F-43BD-9FE0-E8592F0FEFE2}" srcOrd="0" destOrd="0" presId="urn:microsoft.com/office/officeart/2009/layout/CircleArrowProcess"/>
    <dgm:cxn modelId="{A434FCC7-4256-4589-977E-5D21147525DE}" type="presParOf" srcId="{E25E6051-A40D-42EF-8C54-000FFE2B55C4}" destId="{94F4328C-8649-4960-A0DA-BD46A07E16A3}" srcOrd="1" destOrd="0" presId="urn:microsoft.com/office/officeart/2009/layout/CircleArrowProcess"/>
    <dgm:cxn modelId="{7B6D0E44-6B32-4B2B-91D5-F48D7F906300}" type="presParOf" srcId="{E25E6051-A40D-42EF-8C54-000FFE2B55C4}" destId="{66CF1D5F-76B1-4325-9944-D263F21A612F}" srcOrd="2" destOrd="0" presId="urn:microsoft.com/office/officeart/2009/layout/CircleArrowProcess"/>
    <dgm:cxn modelId="{A82DA346-C610-4787-87F3-8BED3CE04D2B}" type="presParOf" srcId="{66CF1D5F-76B1-4325-9944-D263F21A612F}" destId="{CD4BC466-49C9-40BF-95CC-1AFDD9BBFCD4}" srcOrd="0" destOrd="0" presId="urn:microsoft.com/office/officeart/2009/layout/CircleArrowProcess"/>
    <dgm:cxn modelId="{9EBDC416-C134-4235-BADF-4721284E31AF}" type="presParOf" srcId="{E25E6051-A40D-42EF-8C54-000FFE2B55C4}" destId="{1B362D2B-AEB6-4276-8DCF-6D189358372E}" srcOrd="3" destOrd="0" presId="urn:microsoft.com/office/officeart/2009/layout/CircleArrowProcess"/>
    <dgm:cxn modelId="{64F5B623-1137-4E0F-A80B-0553534D824E}" type="presParOf" srcId="{E25E6051-A40D-42EF-8C54-000FFE2B55C4}" destId="{0D71DC27-9820-4442-8870-6932C2885159}" srcOrd="4" destOrd="0" presId="urn:microsoft.com/office/officeart/2009/layout/CircleArrowProcess"/>
    <dgm:cxn modelId="{974341C2-A2DE-4080-BCE1-BDC77D2D6E38}" type="presParOf" srcId="{0D71DC27-9820-4442-8870-6932C2885159}" destId="{8CBA68B7-80E1-40A4-8579-BB4737464121}" srcOrd="0" destOrd="0" presId="urn:microsoft.com/office/officeart/2009/layout/CircleArrowProcess"/>
    <dgm:cxn modelId="{448C404E-E289-405A-89E7-3A282E42B570}" type="presParOf" srcId="{E25E6051-A40D-42EF-8C54-000FFE2B55C4}" destId="{B012C053-FD56-4486-964B-2D9C9B67858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C32DB1-9C4F-408D-A83F-D64DF82B01D9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68168A-8986-4061-98F4-E2994B80E676}">
      <dgm:prSet phldrT="[Texto]" phldr="0" custT="1"/>
      <dgm:spPr/>
      <dgm:t>
        <a:bodyPr/>
        <a:lstStyle/>
        <a:p>
          <a:r>
            <a:rPr lang="es-ES" sz="2000" b="1" dirty="0">
              <a:solidFill>
                <a:srgbClr val="FD5108"/>
              </a:solidFill>
            </a:rPr>
            <a:t>Entender</a:t>
          </a:r>
        </a:p>
      </dgm:t>
    </dgm:pt>
    <dgm:pt modelId="{77F8CB1F-AAF7-437F-92D9-26F4E8B93B1A}" type="parTrans" cxnId="{53C77C1D-3747-43B2-A051-30510C17F4F3}">
      <dgm:prSet/>
      <dgm:spPr/>
      <dgm:t>
        <a:bodyPr/>
        <a:lstStyle/>
        <a:p>
          <a:endParaRPr lang="es-ES"/>
        </a:p>
      </dgm:t>
    </dgm:pt>
    <dgm:pt modelId="{6E916636-127A-472A-8EB6-D5D28DD0A708}" type="sibTrans" cxnId="{53C77C1D-3747-43B2-A051-30510C17F4F3}">
      <dgm:prSet/>
      <dgm:spPr/>
      <dgm:t>
        <a:bodyPr/>
        <a:lstStyle/>
        <a:p>
          <a:endParaRPr lang="es-ES"/>
        </a:p>
      </dgm:t>
    </dgm:pt>
    <dgm:pt modelId="{24ED329B-A63D-46DB-9C78-564FA4D203C1}">
      <dgm:prSet phldrT="[Texto]" phldr="0" custT="1"/>
      <dgm:spPr/>
      <dgm:t>
        <a:bodyPr/>
        <a:lstStyle/>
        <a:p>
          <a:r>
            <a:rPr lang="es-ES" sz="1800" b="1" dirty="0">
              <a:solidFill>
                <a:srgbClr val="FFAA72"/>
              </a:solidFill>
            </a:rPr>
            <a:t>Involucrar</a:t>
          </a:r>
        </a:p>
      </dgm:t>
    </dgm:pt>
    <dgm:pt modelId="{6B01BFAC-3A05-4919-A934-B6A13BEB6C8C}" type="parTrans" cxnId="{C0776B95-8DC3-49C8-B324-F1000A494823}">
      <dgm:prSet/>
      <dgm:spPr/>
      <dgm:t>
        <a:bodyPr/>
        <a:lstStyle/>
        <a:p>
          <a:endParaRPr lang="es-ES"/>
        </a:p>
      </dgm:t>
    </dgm:pt>
    <dgm:pt modelId="{A68334B7-7E8F-4640-ACAB-333A84A52873}" type="sibTrans" cxnId="{C0776B95-8DC3-49C8-B324-F1000A494823}">
      <dgm:prSet/>
      <dgm:spPr/>
      <dgm:t>
        <a:bodyPr/>
        <a:lstStyle/>
        <a:p>
          <a:endParaRPr lang="es-ES"/>
        </a:p>
      </dgm:t>
    </dgm:pt>
    <dgm:pt modelId="{CC170E77-ABE9-4298-9E8C-4A7C5E39D7A5}">
      <dgm:prSet phldrT="[Texto]" custT="1"/>
      <dgm:spPr/>
      <dgm:t>
        <a:bodyPr/>
        <a:lstStyle/>
        <a:p>
          <a:pPr>
            <a:buNone/>
          </a:pPr>
          <a:r>
            <a:rPr lang="es-ES" sz="1800" b="1" dirty="0">
              <a:solidFill>
                <a:srgbClr val="B5BCC4"/>
              </a:solidFill>
              <a:latin typeface="+mn-lt"/>
              <a:ea typeface="Arial"/>
              <a:cs typeface="Arial"/>
              <a:sym typeface="Arial"/>
            </a:rPr>
            <a:t>Plan Integral</a:t>
          </a:r>
          <a:endParaRPr lang="es-ES" sz="1800" b="1" dirty="0">
            <a:solidFill>
              <a:srgbClr val="B5BCC4"/>
            </a:solidFill>
          </a:endParaRPr>
        </a:p>
      </dgm:t>
    </dgm:pt>
    <dgm:pt modelId="{17502ABA-A208-45A3-BB3B-06BDAFC214E5}" type="parTrans" cxnId="{C3762D27-5319-4DDA-93FD-318F4DC22810}">
      <dgm:prSet/>
      <dgm:spPr/>
      <dgm:t>
        <a:bodyPr/>
        <a:lstStyle/>
        <a:p>
          <a:endParaRPr lang="es-ES"/>
        </a:p>
      </dgm:t>
    </dgm:pt>
    <dgm:pt modelId="{511DA5C8-C004-4DE0-8DEF-0065FDFAFE09}" type="sibTrans" cxnId="{C3762D27-5319-4DDA-93FD-318F4DC22810}">
      <dgm:prSet/>
      <dgm:spPr/>
      <dgm:t>
        <a:bodyPr/>
        <a:lstStyle/>
        <a:p>
          <a:endParaRPr lang="es-ES"/>
        </a:p>
      </dgm:t>
    </dgm:pt>
    <dgm:pt modelId="{E25E6051-A40D-42EF-8C54-000FFE2B55C4}" type="pres">
      <dgm:prSet presAssocID="{9CC32DB1-9C4F-408D-A83F-D64DF82B01D9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4205263-4737-4EA6-955D-39301605B4D3}" type="pres">
      <dgm:prSet presAssocID="{FD68168A-8986-4061-98F4-E2994B80E676}" presName="Accent1" presStyleCnt="0"/>
      <dgm:spPr/>
    </dgm:pt>
    <dgm:pt modelId="{E83E67B8-DA3F-43BD-9FE0-E8592F0FEFE2}" type="pres">
      <dgm:prSet presAssocID="{FD68168A-8986-4061-98F4-E2994B80E676}" presName="Accent" presStyleLbl="node1" presStyleIdx="0" presStyleCnt="3"/>
      <dgm:spPr/>
    </dgm:pt>
    <dgm:pt modelId="{94F4328C-8649-4960-A0DA-BD46A07E16A3}" type="pres">
      <dgm:prSet presAssocID="{FD68168A-8986-4061-98F4-E2994B80E676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66CF1D5F-76B1-4325-9944-D263F21A612F}" type="pres">
      <dgm:prSet presAssocID="{24ED329B-A63D-46DB-9C78-564FA4D203C1}" presName="Accent2" presStyleCnt="0"/>
      <dgm:spPr/>
    </dgm:pt>
    <dgm:pt modelId="{CD4BC466-49C9-40BF-95CC-1AFDD9BBFCD4}" type="pres">
      <dgm:prSet presAssocID="{24ED329B-A63D-46DB-9C78-564FA4D203C1}" presName="Accent" presStyleLbl="node1" presStyleIdx="1" presStyleCnt="3"/>
      <dgm:spPr>
        <a:solidFill>
          <a:srgbClr val="FFAA72"/>
        </a:solidFill>
      </dgm:spPr>
    </dgm:pt>
    <dgm:pt modelId="{1B362D2B-AEB6-4276-8DCF-6D189358372E}" type="pres">
      <dgm:prSet presAssocID="{24ED329B-A63D-46DB-9C78-564FA4D203C1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0D71DC27-9820-4442-8870-6932C2885159}" type="pres">
      <dgm:prSet presAssocID="{CC170E77-ABE9-4298-9E8C-4A7C5E39D7A5}" presName="Accent3" presStyleCnt="0"/>
      <dgm:spPr/>
    </dgm:pt>
    <dgm:pt modelId="{8CBA68B7-80E1-40A4-8579-BB4737464121}" type="pres">
      <dgm:prSet presAssocID="{CC170E77-ABE9-4298-9E8C-4A7C5E39D7A5}" presName="Accent" presStyleLbl="node1" presStyleIdx="2" presStyleCnt="3"/>
      <dgm:spPr>
        <a:solidFill>
          <a:srgbClr val="A1A8B3"/>
        </a:solidFill>
      </dgm:spPr>
    </dgm:pt>
    <dgm:pt modelId="{B012C053-FD56-4486-964B-2D9C9B67858C}" type="pres">
      <dgm:prSet presAssocID="{CC170E77-ABE9-4298-9E8C-4A7C5E39D7A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3C77C1D-3747-43B2-A051-30510C17F4F3}" srcId="{9CC32DB1-9C4F-408D-A83F-D64DF82B01D9}" destId="{FD68168A-8986-4061-98F4-E2994B80E676}" srcOrd="0" destOrd="0" parTransId="{77F8CB1F-AAF7-437F-92D9-26F4E8B93B1A}" sibTransId="{6E916636-127A-472A-8EB6-D5D28DD0A708}"/>
    <dgm:cxn modelId="{C3762D27-5319-4DDA-93FD-318F4DC22810}" srcId="{9CC32DB1-9C4F-408D-A83F-D64DF82B01D9}" destId="{CC170E77-ABE9-4298-9E8C-4A7C5E39D7A5}" srcOrd="2" destOrd="0" parTransId="{17502ABA-A208-45A3-BB3B-06BDAFC214E5}" sibTransId="{511DA5C8-C004-4DE0-8DEF-0065FDFAFE09}"/>
    <dgm:cxn modelId="{F316673B-4942-4AE0-B0CB-4CF23B06206B}" type="presOf" srcId="{9CC32DB1-9C4F-408D-A83F-D64DF82B01D9}" destId="{E25E6051-A40D-42EF-8C54-000FFE2B55C4}" srcOrd="0" destOrd="0" presId="urn:microsoft.com/office/officeart/2009/layout/CircleArrowProcess"/>
    <dgm:cxn modelId="{C0776B95-8DC3-49C8-B324-F1000A494823}" srcId="{9CC32DB1-9C4F-408D-A83F-D64DF82B01D9}" destId="{24ED329B-A63D-46DB-9C78-564FA4D203C1}" srcOrd="1" destOrd="0" parTransId="{6B01BFAC-3A05-4919-A934-B6A13BEB6C8C}" sibTransId="{A68334B7-7E8F-4640-ACAB-333A84A52873}"/>
    <dgm:cxn modelId="{C0E5D2B0-6127-4445-9DEA-93E0284D0EC6}" type="presOf" srcId="{FD68168A-8986-4061-98F4-E2994B80E676}" destId="{94F4328C-8649-4960-A0DA-BD46A07E16A3}" srcOrd="0" destOrd="0" presId="urn:microsoft.com/office/officeart/2009/layout/CircleArrowProcess"/>
    <dgm:cxn modelId="{37A6FDC9-776A-4BCF-88AD-06404111DAB3}" type="presOf" srcId="{CC170E77-ABE9-4298-9E8C-4A7C5E39D7A5}" destId="{B012C053-FD56-4486-964B-2D9C9B67858C}" srcOrd="0" destOrd="0" presId="urn:microsoft.com/office/officeart/2009/layout/CircleArrowProcess"/>
    <dgm:cxn modelId="{F3AF7AD1-2B51-46D8-A95D-02CD7AB23161}" type="presOf" srcId="{24ED329B-A63D-46DB-9C78-564FA4D203C1}" destId="{1B362D2B-AEB6-4276-8DCF-6D189358372E}" srcOrd="0" destOrd="0" presId="urn:microsoft.com/office/officeart/2009/layout/CircleArrowProcess"/>
    <dgm:cxn modelId="{93482CB4-3F24-4E79-94DA-38E4F8344AA0}" type="presParOf" srcId="{E25E6051-A40D-42EF-8C54-000FFE2B55C4}" destId="{B4205263-4737-4EA6-955D-39301605B4D3}" srcOrd="0" destOrd="0" presId="urn:microsoft.com/office/officeart/2009/layout/CircleArrowProcess"/>
    <dgm:cxn modelId="{7FA1327A-5650-4F05-AA6A-6E19BD3FBF0D}" type="presParOf" srcId="{B4205263-4737-4EA6-955D-39301605B4D3}" destId="{E83E67B8-DA3F-43BD-9FE0-E8592F0FEFE2}" srcOrd="0" destOrd="0" presId="urn:microsoft.com/office/officeart/2009/layout/CircleArrowProcess"/>
    <dgm:cxn modelId="{A434FCC7-4256-4589-977E-5D21147525DE}" type="presParOf" srcId="{E25E6051-A40D-42EF-8C54-000FFE2B55C4}" destId="{94F4328C-8649-4960-A0DA-BD46A07E16A3}" srcOrd="1" destOrd="0" presId="urn:microsoft.com/office/officeart/2009/layout/CircleArrowProcess"/>
    <dgm:cxn modelId="{7B6D0E44-6B32-4B2B-91D5-F48D7F906300}" type="presParOf" srcId="{E25E6051-A40D-42EF-8C54-000FFE2B55C4}" destId="{66CF1D5F-76B1-4325-9944-D263F21A612F}" srcOrd="2" destOrd="0" presId="urn:microsoft.com/office/officeart/2009/layout/CircleArrowProcess"/>
    <dgm:cxn modelId="{A82DA346-C610-4787-87F3-8BED3CE04D2B}" type="presParOf" srcId="{66CF1D5F-76B1-4325-9944-D263F21A612F}" destId="{CD4BC466-49C9-40BF-95CC-1AFDD9BBFCD4}" srcOrd="0" destOrd="0" presId="urn:microsoft.com/office/officeart/2009/layout/CircleArrowProcess"/>
    <dgm:cxn modelId="{9EBDC416-C134-4235-BADF-4721284E31AF}" type="presParOf" srcId="{E25E6051-A40D-42EF-8C54-000FFE2B55C4}" destId="{1B362D2B-AEB6-4276-8DCF-6D189358372E}" srcOrd="3" destOrd="0" presId="urn:microsoft.com/office/officeart/2009/layout/CircleArrowProcess"/>
    <dgm:cxn modelId="{64F5B623-1137-4E0F-A80B-0553534D824E}" type="presParOf" srcId="{E25E6051-A40D-42EF-8C54-000FFE2B55C4}" destId="{0D71DC27-9820-4442-8870-6932C2885159}" srcOrd="4" destOrd="0" presId="urn:microsoft.com/office/officeart/2009/layout/CircleArrowProcess"/>
    <dgm:cxn modelId="{974341C2-A2DE-4080-BCE1-BDC77D2D6E38}" type="presParOf" srcId="{0D71DC27-9820-4442-8870-6932C2885159}" destId="{8CBA68B7-80E1-40A4-8579-BB4737464121}" srcOrd="0" destOrd="0" presId="urn:microsoft.com/office/officeart/2009/layout/CircleArrowProcess"/>
    <dgm:cxn modelId="{448C404E-E289-405A-89E7-3A282E42B570}" type="presParOf" srcId="{E25E6051-A40D-42EF-8C54-000FFE2B55C4}" destId="{B012C053-FD56-4486-964B-2D9C9B67858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E67B8-DA3F-43BD-9FE0-E8592F0FEFE2}">
      <dsp:nvSpPr>
        <dsp:cNvPr id="0" name=""/>
        <dsp:cNvSpPr/>
      </dsp:nvSpPr>
      <dsp:spPr>
        <a:xfrm>
          <a:off x="1600101" y="0"/>
          <a:ext cx="2053183" cy="205349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4328C-8649-4960-A0DA-BD46A07E16A3}">
      <dsp:nvSpPr>
        <dsp:cNvPr id="0" name=""/>
        <dsp:cNvSpPr/>
      </dsp:nvSpPr>
      <dsp:spPr>
        <a:xfrm>
          <a:off x="2053922" y="741374"/>
          <a:ext cx="1140914" cy="57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D5108"/>
              </a:solidFill>
            </a:rPr>
            <a:t>Entender</a:t>
          </a:r>
        </a:p>
      </dsp:txBody>
      <dsp:txXfrm>
        <a:off x="2053922" y="741374"/>
        <a:ext cx="1140914" cy="570320"/>
      </dsp:txXfrm>
    </dsp:sp>
    <dsp:sp modelId="{CD4BC466-49C9-40BF-95CC-1AFDD9BBFCD4}">
      <dsp:nvSpPr>
        <dsp:cNvPr id="0" name=""/>
        <dsp:cNvSpPr/>
      </dsp:nvSpPr>
      <dsp:spPr>
        <a:xfrm>
          <a:off x="1029836" y="1179885"/>
          <a:ext cx="2053183" cy="205349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AA7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62D2B-AEB6-4276-8DCF-6D189358372E}">
      <dsp:nvSpPr>
        <dsp:cNvPr id="0" name=""/>
        <dsp:cNvSpPr/>
      </dsp:nvSpPr>
      <dsp:spPr>
        <a:xfrm>
          <a:off x="1485971" y="1928085"/>
          <a:ext cx="1140914" cy="57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AA72"/>
              </a:solidFill>
            </a:rPr>
            <a:t>Involucrar</a:t>
          </a:r>
        </a:p>
      </dsp:txBody>
      <dsp:txXfrm>
        <a:off x="1485971" y="1928085"/>
        <a:ext cx="1140914" cy="570320"/>
      </dsp:txXfrm>
    </dsp:sp>
    <dsp:sp modelId="{8CBA68B7-80E1-40A4-8579-BB4737464121}">
      <dsp:nvSpPr>
        <dsp:cNvPr id="0" name=""/>
        <dsp:cNvSpPr/>
      </dsp:nvSpPr>
      <dsp:spPr>
        <a:xfrm>
          <a:off x="1746234" y="2500965"/>
          <a:ext cx="1764003" cy="176471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A1A8B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12C053-FD56-4486-964B-2D9C9B67858C}">
      <dsp:nvSpPr>
        <dsp:cNvPr id="0" name=""/>
        <dsp:cNvSpPr/>
      </dsp:nvSpPr>
      <dsp:spPr>
        <a:xfrm>
          <a:off x="2056621" y="3116502"/>
          <a:ext cx="1140914" cy="57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B5BCC4"/>
              </a:solidFill>
              <a:latin typeface="+mn-lt"/>
              <a:ea typeface="Arial"/>
              <a:cs typeface="Arial"/>
              <a:sym typeface="Arial"/>
            </a:rPr>
            <a:t>Plan Integral</a:t>
          </a:r>
          <a:endParaRPr lang="es-ES" sz="1800" b="1" kern="1200" dirty="0">
            <a:solidFill>
              <a:srgbClr val="B5BCC4"/>
            </a:solidFill>
          </a:endParaRPr>
        </a:p>
      </dsp:txBody>
      <dsp:txXfrm>
        <a:off x="2056621" y="3116502"/>
        <a:ext cx="1140914" cy="570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E67B8-DA3F-43BD-9FE0-E8592F0FEFE2}">
      <dsp:nvSpPr>
        <dsp:cNvPr id="0" name=""/>
        <dsp:cNvSpPr/>
      </dsp:nvSpPr>
      <dsp:spPr>
        <a:xfrm>
          <a:off x="1600101" y="0"/>
          <a:ext cx="2053183" cy="205349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4328C-8649-4960-A0DA-BD46A07E16A3}">
      <dsp:nvSpPr>
        <dsp:cNvPr id="0" name=""/>
        <dsp:cNvSpPr/>
      </dsp:nvSpPr>
      <dsp:spPr>
        <a:xfrm>
          <a:off x="2053922" y="741374"/>
          <a:ext cx="1140914" cy="57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D5108"/>
              </a:solidFill>
            </a:rPr>
            <a:t>Entender</a:t>
          </a:r>
        </a:p>
      </dsp:txBody>
      <dsp:txXfrm>
        <a:off x="2053922" y="741374"/>
        <a:ext cx="1140914" cy="570320"/>
      </dsp:txXfrm>
    </dsp:sp>
    <dsp:sp modelId="{CD4BC466-49C9-40BF-95CC-1AFDD9BBFCD4}">
      <dsp:nvSpPr>
        <dsp:cNvPr id="0" name=""/>
        <dsp:cNvSpPr/>
      </dsp:nvSpPr>
      <dsp:spPr>
        <a:xfrm>
          <a:off x="1029836" y="1179885"/>
          <a:ext cx="2053183" cy="205349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AA7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62D2B-AEB6-4276-8DCF-6D189358372E}">
      <dsp:nvSpPr>
        <dsp:cNvPr id="0" name=""/>
        <dsp:cNvSpPr/>
      </dsp:nvSpPr>
      <dsp:spPr>
        <a:xfrm>
          <a:off x="1485971" y="1928085"/>
          <a:ext cx="1140914" cy="57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AA72"/>
              </a:solidFill>
            </a:rPr>
            <a:t>Involucrar</a:t>
          </a:r>
        </a:p>
      </dsp:txBody>
      <dsp:txXfrm>
        <a:off x="1485971" y="1928085"/>
        <a:ext cx="1140914" cy="570320"/>
      </dsp:txXfrm>
    </dsp:sp>
    <dsp:sp modelId="{8CBA68B7-80E1-40A4-8579-BB4737464121}">
      <dsp:nvSpPr>
        <dsp:cNvPr id="0" name=""/>
        <dsp:cNvSpPr/>
      </dsp:nvSpPr>
      <dsp:spPr>
        <a:xfrm>
          <a:off x="1746234" y="2500965"/>
          <a:ext cx="1764003" cy="176471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A1A8B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12C053-FD56-4486-964B-2D9C9B67858C}">
      <dsp:nvSpPr>
        <dsp:cNvPr id="0" name=""/>
        <dsp:cNvSpPr/>
      </dsp:nvSpPr>
      <dsp:spPr>
        <a:xfrm>
          <a:off x="2056621" y="3116502"/>
          <a:ext cx="1140914" cy="57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B5BCC4"/>
              </a:solidFill>
              <a:latin typeface="+mn-lt"/>
              <a:ea typeface="Arial"/>
              <a:cs typeface="Arial"/>
              <a:sym typeface="Arial"/>
            </a:rPr>
            <a:t>Plan Integral</a:t>
          </a:r>
          <a:endParaRPr lang="es-ES" sz="1800" b="1" kern="1200" dirty="0">
            <a:solidFill>
              <a:srgbClr val="B5BCC4"/>
            </a:solidFill>
          </a:endParaRPr>
        </a:p>
      </dsp:txBody>
      <dsp:txXfrm>
        <a:off x="2056621" y="3116502"/>
        <a:ext cx="1140914" cy="570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FBEB4EF7-6755-4417-96B3-8A9D9B3986FB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338F507-FFAD-4585-99E0-9DC17883AD4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94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C6CC-9024-CD69-6C87-E79BC0C0F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53A14F-97B4-B62B-3F2C-5CBEDFE29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B32F82-EEF8-859C-04A7-1FE5C8618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63726-3D02-E7F2-76AD-64AAB1666A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322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3C8B1-E249-48A5-F362-E4B027908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BCA12-CC95-7EA1-82EE-1066C78A0C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14C18-4F39-1527-E1BD-373D376E4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0E6BE-A15B-7D25-42B0-5C69D9E19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973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D082B-73CD-0032-7E5C-A773BF2D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B14524-97EC-2271-5176-78AF5CE2D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8C1D5B-93AF-9313-A9B3-C4F7F47D9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B1CF9-47A7-22F9-3218-DB11EE0D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170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CAA0-1F0C-326F-F680-684801957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E3B18-DFE1-35FF-07CD-A0278872FA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C2815-F521-404E-918A-73E03E5EF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36C89-6E95-75C8-73CF-C138205F43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3031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53F1D-12DE-4DE1-C2B3-5633D5DC9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4FD2A-2A92-D08D-3B05-BD153B1D4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02230-8198-88CA-AC26-93AC31536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EF0E1-BEB5-2864-34E6-35E23ADEB1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0187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F20E3-C059-7B21-15D7-0A9612B40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8E6681-762E-CE72-B442-B57210677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E4C94C-CB39-BFA5-B44F-E3B9F5866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6878E-E485-7C02-4102-5A15A0EB67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4191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BFE10-1F32-9F08-54E8-D0B7B44F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9D8F1-D414-440C-3A98-2B19F1233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BB168-90BE-069F-780B-3DCB9A1B5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3861C-AEF3-16A8-A06F-FB48532A1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053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35F2D-432E-C0B6-1E94-520CBE580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539DE8-8F13-F673-19CB-5E1A507B5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64340E-19C4-BFDB-309B-0C74421CA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4DDC2-4089-4D1C-0BCC-81C4BC7A8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35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4.emf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8C4C564F-54DF-8C5F-8208-487AC945D74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" y="1715"/>
            <a:ext cx="12188951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5664555" cy="1828800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AB6ED3-C5F6-877C-DAED-BEF7F30459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903" y="6054487"/>
            <a:ext cx="4684447" cy="45322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sz="1400" b="0"/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B11A3AB-4A69-E082-016E-71E345371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18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E0745CB-2FF7-A852-6865-A8F426EE12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cover image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5664555" cy="1828800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AB6ED3-C5F6-877C-DAED-BEF7F30459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903" y="6054487"/>
            <a:ext cx="4684447" cy="45322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sz="1400" b="0"/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B11A3AB-4A69-E082-016E-71E345371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26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19" y="4007973"/>
            <a:ext cx="4671732" cy="1298448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8CD4E-B949-EF88-4945-7E36C001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94" y="402655"/>
            <a:ext cx="5641181" cy="3521964"/>
          </a:xfrm>
        </p:spPr>
        <p:txBody>
          <a:bodyPr/>
          <a:lstStyle>
            <a:lvl1pPr>
              <a:lnSpc>
                <a:spcPct val="125000"/>
              </a:lnSpc>
              <a:defRPr sz="1500" b="1">
                <a:latin typeface="+mn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5979435-2CA0-F566-8195-3E80CC2D6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3A2C4AA3-8599-3431-5E25-2E68E7DB9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62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2970214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59518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3998913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5217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5653088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6216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3" y="400050"/>
            <a:ext cx="6602413" cy="5653088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998913"/>
            <a:ext cx="3840957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551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9E65-4ABC-F7FC-FCE0-B292554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5645841" cy="2593275"/>
          </a:xfrm>
        </p:spPr>
        <p:txBody>
          <a:bodyPr anchor="b" anchorCtr="0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2408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A3789D3-8936-6361-B279-04482E5DA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D2CF944E-CA0D-78C4-2738-7FF65A3C6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9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074E594-75BC-BB21-5CB5-2ECACC57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5645841" cy="2593275"/>
          </a:xfrm>
        </p:spPr>
        <p:txBody>
          <a:bodyPr anchor="b" anchorCtr="0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6072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43C2F-D12F-B2E4-1020-42BB1F404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78D8C702-FC4B-D3F7-8D51-D2B3DFBA1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83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50A2C7B7-9D29-E058-E1D5-11CACA152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1" cy="6858001"/>
          </a:xfrm>
          <a:solidFill>
            <a:schemeClr val="bg1">
              <a:lumMod val="85000"/>
            </a:schemeClr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39E65-4ABC-F7FC-FCE0-B292554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30" y="3372236"/>
            <a:ext cx="5641183" cy="1414180"/>
          </a:xfrm>
        </p:spPr>
        <p:txBody>
          <a:bodyPr anchor="b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6072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F9F556-4510-F7DD-B333-C401D75BD7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432" y="5029715"/>
            <a:ext cx="5641182" cy="990083"/>
          </a:xfrm>
        </p:spPr>
        <p:txBody>
          <a:bodyPr/>
          <a:lstStyle>
            <a:lvl1pPr>
              <a:defRPr sz="13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FBC73D5-BBD4-6DEA-ABD4-C7C99DE36B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728" y="6501384"/>
            <a:ext cx="365760" cy="161583"/>
          </a:xfrm>
        </p:spPr>
        <p:txBody>
          <a:bodyPr>
            <a:noAutofit/>
          </a:bodyPr>
          <a:lstStyle>
            <a:lvl1pPr>
              <a:defRPr sz="1050"/>
            </a:lvl1pPr>
          </a:lstStyle>
          <a:p>
            <a:pPr lvl="0"/>
            <a:r>
              <a:rPr lang="en-US"/>
              <a:t>PwC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14AAF1B-63A7-87FB-CF3E-274298F4B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06EDDF0F-F4F8-2669-FD63-410B84DD2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3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7531331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199" y="919162"/>
            <a:ext cx="3712881" cy="1938337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8CD4E-B949-EF88-4945-7E36C001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7199" y="2971800"/>
            <a:ext cx="3724275" cy="2967038"/>
          </a:xfrm>
        </p:spPr>
        <p:txBody>
          <a:bodyPr/>
          <a:lstStyle>
            <a:lvl1pPr>
              <a:lnSpc>
                <a:spcPct val="125000"/>
              </a:lnSpc>
              <a:defRPr sz="1600" b="0">
                <a:latin typeface="+mj-lt"/>
              </a:defRPr>
            </a:lvl1pPr>
            <a:lvl2pPr marL="166688" indent="0">
              <a:defRPr/>
            </a:lvl2pPr>
            <a:lvl3pPr marL="346075" indent="0">
              <a:buNone/>
              <a:defRPr/>
            </a:lvl3pPr>
            <a:lvl4pPr marL="512763" indent="0">
              <a:buNone/>
              <a:defRPr/>
            </a:lvl4pPr>
            <a:lvl5pPr marL="692150" indent="0"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7630559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199" y="6501384"/>
            <a:ext cx="320040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82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620719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351" y="919162"/>
            <a:ext cx="4671730" cy="1938337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351" y="2971800"/>
            <a:ext cx="4671729" cy="2967038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7118351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69600" y="6501384"/>
            <a:ext cx="365760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57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5648448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488" y="400051"/>
            <a:ext cx="5632168" cy="917574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488" y="1946275"/>
            <a:ext cx="5632167" cy="3992563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6157913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0116" y="6501384"/>
            <a:ext cx="466344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67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4676174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063" y="400051"/>
            <a:ext cx="6602593" cy="917574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4" y="1946275"/>
            <a:ext cx="6602592" cy="3992563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6157913" y="6497441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0116" y="6497441"/>
            <a:ext cx="466344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57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20" y="400051"/>
            <a:ext cx="4274253" cy="1428750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920" y="1956003"/>
            <a:ext cx="4274253" cy="3982835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3" y="400051"/>
            <a:ext cx="6591017" cy="5538787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8019E0-279D-A4EC-36F3-E0B1A717F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8872EE6-00EE-7E3B-FF0A-4031AD0A1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11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9173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D73A66C0-F670-A68E-E8AB-864BA888682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209696" y="794063"/>
            <a:ext cx="6589884" cy="3328416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5C0038A-3A68-0DB9-64FC-6F889D75D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97BC8435-1364-314D-C920-74E9DEDB1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85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189DEE-6989-9A74-BDE8-CA73B9108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6DE5500C-FE6E-579B-63C3-09F6ADCF9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D78BEAF-F2F8-DC26-B864-8F81821380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09696" y="786384"/>
            <a:ext cx="5754687" cy="3195638"/>
          </a:xfrm>
        </p:spPr>
        <p:txBody>
          <a:bodyPr tIns="73152"/>
          <a:lstStyle>
            <a:lvl1pPr marL="647700" indent="-55245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tabLst/>
              <a:defRPr sz="2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03684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D73A66C0-F670-A68E-E8AB-864BA888682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3177701" y="818982"/>
            <a:ext cx="4324869" cy="2685354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CE0852A2-F289-0299-38DA-54988A9CF40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711065" y="818982"/>
            <a:ext cx="4324869" cy="2685354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3D9662-5F2D-57D9-7407-78275144A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417BEBC1-805D-DD3E-7FB7-E733D35B8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65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EEDD237-2AD5-3154-E113-01E98DC09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3079065-EEA7-BD3F-374F-2BD4FA174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9EB10B1-191A-630B-CAE5-F7CB250CA4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1363" y="917575"/>
            <a:ext cx="4224722" cy="2589534"/>
          </a:xfrm>
        </p:spPr>
        <p:txBody>
          <a:bodyPr lIns="91440"/>
          <a:lstStyle>
            <a:lvl1pPr marL="292608" indent="-573088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tabLst/>
              <a:defRPr sz="1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B735FB7-5411-F2F1-D974-F773B1B83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08392" y="917575"/>
            <a:ext cx="4224722" cy="2589534"/>
          </a:xfrm>
        </p:spPr>
        <p:txBody>
          <a:bodyPr lIns="91440"/>
          <a:lstStyle>
            <a:lvl1pPr marL="393192" indent="-676656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tabLst>
                <a:tab pos="225425" algn="r"/>
              </a:tabLst>
              <a:defRPr sz="1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1251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6606383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65" y="1946276"/>
            <a:ext cx="6606383" cy="400050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6EFB28-C390-D7A6-7D24-D312EAB54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0DF1CAE-AD0F-3704-E516-EFF052A28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18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1403809" cy="9461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861B7B6-46DE-D3F1-62FD-E7B058FA4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05" y="1946276"/>
            <a:ext cx="4673445" cy="399256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66005" y="1946276"/>
            <a:ext cx="4673445" cy="399256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B51044C-932D-8FC3-B3AB-1F32819D3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A24DD9E3-0BCC-FF96-2B5A-1C600C721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02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492184"/>
            <a:ext cx="3840957" cy="2454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1444" y="402432"/>
            <a:ext cx="3649948" cy="4510882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D3C8C-DE95-11CF-E112-F1CDEBBBAF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037638" y="371478"/>
            <a:ext cx="2514282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Haga clic para modificar los estilos de texto del patrón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Segundo nivel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F56AB70-B001-F407-DDA0-8274B0815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B0E27A5-BC84-EBC4-82C5-E8CF838E4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00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3840958" cy="55668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1444" y="402432"/>
            <a:ext cx="3649948" cy="2455068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037637" y="371478"/>
            <a:ext cx="2514283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Haga clic para modificar los estilos de texto del patrón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Segundo nivel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51EE832E-3DC6-D6FD-08F2-B144435DF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01444" y="2977040"/>
            <a:ext cx="3649948" cy="2455068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6631A4-F894-4AFF-B75F-0AABD9BAEA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37637" y="2977040"/>
            <a:ext cx="2514283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Haga clic para modificar los estilos de texto del patrón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Segundo nivel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C2534F-0DED-9179-1BA0-BA7BBA63E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C21211E5-4A9D-2EA5-349A-BFEBB51D8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48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Four Images Matrix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F9B4C70A-448E-FF82-4DED-5DB3D9F57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2831" y="1431438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1363" y="1421451"/>
            <a:ext cx="2514283" cy="1938812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1500" b="1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51EE832E-3DC6-D6FD-08F2-B144435DF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2831" y="3486944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6631A4-F894-4AFF-B75F-0AABD9BAEA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81363" y="3486944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Haga clic para modificar los estilos de texto del patrón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Segundo nivel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BF7E05F9-3B71-A92F-C27D-3EA729554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0294" y="1431438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CDEC8E4-3556-9DFF-F8E0-3E599203F39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37638" y="1421451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Haga clic para modificar los estilos de texto del patrón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Segundo nivel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5436620D-30A8-EA32-EBA9-0FB0D98A3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0294" y="3486944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8EEADAB-1623-2FF8-2487-6AA4F7EC358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037638" y="3486944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Haga clic para modificar los estilos de texto del patrón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s-ES"/>
              <a:t>Segundo nivel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1E3B5C0-2252-2AC3-B6AC-A233A36F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3634351F-B70F-FAD9-F7BB-519E4552F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67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B190286-B276-0735-9C4A-0DC61C621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B73B279-0425-58C9-A443-09B373446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39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EA8B36-F386-C764-DAD6-33D7736D9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46275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946374-FA30-CA90-8DA8-4D3D9C8D9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7BD091D-1A71-D98C-9FBE-055914E89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709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3FDB890-3693-B329-5A7C-C65A3B124F7E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10808" y="1439508"/>
            <a:ext cx="5237163" cy="4510088"/>
          </a:xfrm>
        </p:spPr>
        <p:txBody>
          <a:bodyPr/>
          <a:lstStyle/>
          <a:p>
            <a:r>
              <a:rPr lang="es-ES"/>
              <a:t>Haga clic en el icono para agregar un gráfico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68671" y="2468208"/>
            <a:ext cx="2754667" cy="348138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9048041" y="2468208"/>
            <a:ext cx="2754667" cy="348138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626A07-2517-5726-4FDD-0AC9D9299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06046AFA-0660-1D2A-C174-4EABDBEAA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83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560317-BC9E-E5E9-EC4B-BE83B3CA155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3280410" cy="1535153"/>
          </a:xfrm>
        </p:spPr>
        <p:txBody>
          <a:bodyPr wrap="square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614568"/>
            <a:ext cx="3280410" cy="2270480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 sz="1800" b="1"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57033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57033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955500F-3808-9CA2-1F44-A64164571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E6F2E23D-BB9F-B34F-EC85-66F73AA73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77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and Four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560317-BC9E-E5E9-EC4B-BE83B3CA155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3280410" cy="1535153"/>
          </a:xfrm>
        </p:spPr>
        <p:txBody>
          <a:bodyPr wrap="square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614568"/>
            <a:ext cx="3280410" cy="227048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latin typeface="+mn-lt"/>
              </a:defRPr>
            </a:lvl1pPr>
            <a:lvl2pPr>
              <a:spcBef>
                <a:spcPts val="600"/>
              </a:spcBef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57034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4500">
                <a:latin typeface="+mn-lt"/>
              </a:defRPr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8E7DA0-330F-0EFA-F5EA-9B8D8ADDB8B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87958" y="1957034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4500">
                <a:latin typeface="+mn-lt"/>
              </a:defRPr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934F8D-EEE5-A5C7-4F51-62B220EA00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42435" y="3727982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4500" b="0"/>
            </a:lvl1pPr>
            <a:lvl2pPr>
              <a:lnSpc>
                <a:spcPct val="100000"/>
              </a:lnSpc>
              <a:spcBef>
                <a:spcPts val="0"/>
              </a:spcBef>
              <a:defRPr sz="1200"/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F4A050-73C7-4EF8-22E1-17E2117180F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087958" y="3727982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4500" b="0"/>
            </a:lvl1pPr>
            <a:lvl2pPr>
              <a:lnSpc>
                <a:spcPct val="100000"/>
              </a:lnSpc>
              <a:spcBef>
                <a:spcPts val="0"/>
              </a:spcBef>
              <a:defRPr sz="1200"/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279AEC2-3D38-AA3C-D9ED-F56066F02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1F2E443D-FB19-EC91-F034-92383A4D9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52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Two Sma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9CDDF52B-DBF3-6EA5-316F-86B168D5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40338"/>
            <a:ext cx="3448050" cy="44985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440338"/>
            <a:ext cx="3280410" cy="1929924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986D8FF-CF64-064A-9F64-6F1DDA4C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435" y="3689588"/>
            <a:ext cx="3621405" cy="2257189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440339"/>
            <a:ext cx="3280410" cy="1929924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84820" y="3689588"/>
            <a:ext cx="3621405" cy="2257189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7D3849-C8CD-8658-1466-0AC905A32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45FB2FC1-37EA-E80B-8E2C-5BB79F82C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97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157443-656C-E355-D086-838984BE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089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4FF4641-ED6B-EA6B-E1D6-5913E5D1C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0050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38BD24F-B7A9-6A5E-4B91-293E35C96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7197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3EA62964-C972-788F-A145-64191091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84820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D39F23-E441-3514-2A4F-F9CCA2911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FE222EB9-6543-2E06-6048-C32D6D58F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50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TItle Two Images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32898A4C-932E-23E9-DC30-A54F1747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02723"/>
            <a:ext cx="3389473" cy="19299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986D8FF-CF64-064A-9F64-6F1DDA4C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435" y="410052"/>
            <a:ext cx="3621405" cy="3474561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007380"/>
            <a:ext cx="3280410" cy="193992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84820" y="410052"/>
            <a:ext cx="3621405" cy="3474561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007380"/>
            <a:ext cx="3280410" cy="193992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BD5BA45-6FFD-0692-0F0F-E110F28E6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6A0EF6EA-3F57-5496-E0F3-4864ED110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505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63492E0-8524-F0F0-654F-078445BB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69" y="1946275"/>
            <a:ext cx="2757805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9821" y="1946275"/>
            <a:ext cx="2752324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66511" y="1946275"/>
            <a:ext cx="2749927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1946275"/>
            <a:ext cx="2749927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4BACFA0-1865-CA7A-660A-9F840AA5E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BCCFAC37-C331-299A-576E-FB4D9E873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286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AB432F-854F-42B3-F530-13E74D7AA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3B9F6906-FD55-4ECF-BC68-21EDA9D47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14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63492E0-8524-F0F0-654F-078445BB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617" y="3484563"/>
            <a:ext cx="2757805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75769" y="3484563"/>
            <a:ext cx="2752324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52459" y="3484563"/>
            <a:ext cx="2749927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3484563"/>
            <a:ext cx="2749927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B11690-3DC6-7B4C-5196-E388A5114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408A6C4D-3F5E-1CC8-64FD-F01177BD1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78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ntro Four Content Four Infographic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6A1FE59-52D8-7819-FCA0-4B851241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088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08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F624C-8E74-64EA-25D6-81C018D703C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92401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5BA71C3-8B98-CBAD-967B-B8C200A9F9D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1894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3A7053-6A7D-A8F8-4656-87270953BD6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71386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C48D2-B18D-75C7-0C7E-1D9DB1396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9EBCD51-8DA2-A863-38B9-4D39E92CB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80E08F-9CFF-A0A0-CB3A-AC9CDC3AD14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93617" y="1428750"/>
            <a:ext cx="5645947" cy="1428750"/>
          </a:xfrm>
        </p:spPr>
        <p:txBody>
          <a:bodyPr rIns="91440"/>
          <a:lstStyle>
            <a:lvl1pPr>
              <a:defRPr sz="2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16356772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68A701A6-89AB-4B4D-0870-B17023D69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4478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5F5E5E69-4FFF-DFC2-659C-7E55787A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669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69" y="3998913"/>
            <a:ext cx="2757805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FEE2C3B1-D32B-2DC8-8154-D81D14148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89821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9821" y="3998913"/>
            <a:ext cx="2752324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4143737-9FAE-4BEB-0906-D059D53A4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6511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66511" y="3998913"/>
            <a:ext cx="2749927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5FAA5E52-06C6-50C6-842F-09B2897EB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48456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3998913"/>
            <a:ext cx="2749927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3E4A20-48E1-6B96-207C-2A01DD8E9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404392E8-8FC9-D8AC-538E-69F5A15C1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69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3858E610-9BD2-B05C-EB3A-1A76DB51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99482" y="1443674"/>
            <a:ext cx="2597467" cy="398081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C981AC-1133-16A2-C7BE-8EEEC24A1CC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93938" y="1443674"/>
            <a:ext cx="2597467" cy="398081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7914" y="1428750"/>
            <a:ext cx="5634604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57913" y="4041936"/>
            <a:ext cx="2765425" cy="1929924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8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A732D9-8671-5C81-D1CA-1C96F66F29C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044749" y="4041936"/>
            <a:ext cx="2765425" cy="1929924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200" b="0">
                <a:latin typeface="+mj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361E65-8489-022E-9A46-0B36035A1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6F60ED92-61BC-58F9-6255-C99E6BFB7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264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5F55CA50-833E-6AD7-FF00-933528AC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8072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77C545-7EB4-7043-6F4E-6EF59E4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DE2265-798C-4C34-2F7A-9E37AD0B72E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330243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929FFD-F8B6-8070-3AC3-1EF5C988CD6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49006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70EFDA-9453-BCA5-D941-12F2ACA2074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67769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C9BD80-9837-E8C2-7515-BE852BF7BDF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86532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8414709-ADE5-C602-1625-C637F6C5FB1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005295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FC01FB3-8B1A-6F97-AB07-F4AF0F675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2E9AFACD-CF24-6CBE-B881-BC6725753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894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Six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C59803B-BF63-6637-E0C7-431792EDF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8072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3E53EE2-D031-FB0F-FA32-18DFB38D853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77C545-7EB4-7043-6F4E-6EF59E4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44A30F-D4EB-D59A-37AC-6229A950B4E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326433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604CA07-6A61-6EE7-9AB7-5D1AC3E6158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2326433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C17F671-8B9C-F9FE-AEDA-9A8FBDDADA3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249006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9B651F7-7166-CE84-83FD-8A58F6870DE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249006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CE30FE5-2A66-1ECD-730E-80C2B769357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67769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590F1832-1857-55DA-5830-56D2E0B84073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167769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67701D3-6751-E230-8414-4D83FACD190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086532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D9D2967-C22A-B1DF-008F-37A536CDA2A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8086532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4E5050-91BD-1F8D-DCE3-AFCCBA5D49F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005295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0B501A3-4C30-D139-31F2-53CC077019FD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10005295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53C0A1-993D-3C98-C331-16749B76A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15441E1C-321B-0C48-3C86-6A2676A09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705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883" y="-300748"/>
            <a:ext cx="5638005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340C10-F5A2-1E40-474D-C57EC62F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039888" y="593396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135" y="1317530"/>
            <a:ext cx="5668962" cy="3758184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4000" b="0" spc="-50" baseline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53829" y="4983333"/>
            <a:ext cx="4702359" cy="10148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B9EA5E-E423-D219-6037-CCB61AE3B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901CE32-26BB-268E-2590-66DB5ADDF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53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516" y="-300748"/>
            <a:ext cx="564709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BAF2E-BAB1-C03F-41A7-B26DABB21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72991" y="2732672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6" y="3485571"/>
            <a:ext cx="5498502" cy="2503272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60655EE7-5FC0-8DDF-88F0-21ECCBD7D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50276" y="393871"/>
            <a:ext cx="5660724" cy="4544842"/>
          </a:xfrm>
          <a:custGeom>
            <a:avLst/>
            <a:gdLst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0 w 5660724"/>
              <a:gd name="connsiteY3" fmla="*/ 4544842 h 4544842"/>
              <a:gd name="connsiteX4" fmla="*/ 0 w 5660724"/>
              <a:gd name="connsiteY4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056464 w 5660724"/>
              <a:gd name="connsiteY3" fmla="*/ 4536269 h 4544842"/>
              <a:gd name="connsiteX4" fmla="*/ 0 w 5660724"/>
              <a:gd name="connsiteY4" fmla="*/ 4544842 h 4544842"/>
              <a:gd name="connsiteX5" fmla="*/ 0 w 5660724"/>
              <a:gd name="connsiteY5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643204 w 5660724"/>
              <a:gd name="connsiteY3" fmla="*/ 452102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231724 w 5660724"/>
              <a:gd name="connsiteY3" fmla="*/ 407144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25144 w 5660724"/>
              <a:gd name="connsiteY3" fmla="*/ 378188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612724 w 5660724"/>
              <a:gd name="connsiteY4" fmla="*/ 452864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534143 w 5660724"/>
              <a:gd name="connsiteY4" fmla="*/ 4442924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771791 w 5660724"/>
              <a:gd name="connsiteY3" fmla="*/ 3971436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113836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72631"/>
              <a:gd name="connsiteY0" fmla="*/ 0 h 4544842"/>
              <a:gd name="connsiteX1" fmla="*/ 5660724 w 5672631"/>
              <a:gd name="connsiteY1" fmla="*/ 0 h 4544842"/>
              <a:gd name="connsiteX2" fmla="*/ 5672631 w 5672631"/>
              <a:gd name="connsiteY2" fmla="*/ 4054305 h 4544842"/>
              <a:gd name="connsiteX3" fmla="*/ 2874185 w 5672631"/>
              <a:gd name="connsiteY3" fmla="*/ 4114311 h 4544842"/>
              <a:gd name="connsiteX4" fmla="*/ 2593674 w 5672631"/>
              <a:gd name="connsiteY4" fmla="*/ 4535793 h 4544842"/>
              <a:gd name="connsiteX5" fmla="*/ 0 w 5672631"/>
              <a:gd name="connsiteY5" fmla="*/ 4544842 h 4544842"/>
              <a:gd name="connsiteX6" fmla="*/ 0 w 5672631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55963 w 5660724"/>
              <a:gd name="connsiteY2" fmla="*/ 4120980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55963 w 5660724"/>
              <a:gd name="connsiteY2" fmla="*/ 4120980 h 4544842"/>
              <a:gd name="connsiteX3" fmla="*/ 2874185 w 5660724"/>
              <a:gd name="connsiteY3" fmla="*/ 4121455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0724" h="4544842">
                <a:moveTo>
                  <a:pt x="0" y="0"/>
                </a:moveTo>
                <a:lnTo>
                  <a:pt x="5660724" y="0"/>
                </a:lnTo>
                <a:lnTo>
                  <a:pt x="5655963" y="4120980"/>
                </a:lnTo>
                <a:lnTo>
                  <a:pt x="2874185" y="4121455"/>
                </a:lnTo>
                <a:lnTo>
                  <a:pt x="2593674" y="4535793"/>
                </a:lnTo>
                <a:lnTo>
                  <a:pt x="0" y="454484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tIns="1280160"/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0276" y="4987818"/>
            <a:ext cx="5660724" cy="730266"/>
          </a:xfrm>
        </p:spPr>
        <p:txBody>
          <a:bodyPr/>
          <a:lstStyle>
            <a:lvl1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32291E-24B4-2FB8-4B35-A439686DB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61A378F0-4CD0-C4E0-D2F7-5959B577E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1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516" y="-300748"/>
            <a:ext cx="564709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BAF2E-BAB1-C03F-41A7-B26DABB21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72991" y="2732672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6" y="3485571"/>
            <a:ext cx="5498502" cy="2503272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E626E5-51F6-0BEB-2AFE-FE78E1409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6163970" y="400050"/>
            <a:ext cx="5637503" cy="4521510"/>
          </a:xfrm>
          <a:custGeom>
            <a:avLst/>
            <a:gdLst>
              <a:gd name="connsiteX0" fmla="*/ 0 w 5637503"/>
              <a:gd name="connsiteY0" fmla="*/ 0 h 4521510"/>
              <a:gd name="connsiteX1" fmla="*/ 5637503 w 5637503"/>
              <a:gd name="connsiteY1" fmla="*/ 0 h 4521510"/>
              <a:gd name="connsiteX2" fmla="*/ 5636321 w 5637503"/>
              <a:gd name="connsiteY2" fmla="*/ 2101892 h 4521510"/>
              <a:gd name="connsiteX3" fmla="*/ 5635136 w 5637503"/>
              <a:gd name="connsiteY3" fmla="*/ 4208474 h 4521510"/>
              <a:gd name="connsiteX4" fmla="*/ 2786509 w 5637503"/>
              <a:gd name="connsiteY4" fmla="*/ 4206576 h 4521510"/>
              <a:gd name="connsiteX5" fmla="*/ 2583036 w 5637503"/>
              <a:gd name="connsiteY5" fmla="*/ 4512498 h 4521510"/>
              <a:gd name="connsiteX6" fmla="*/ 0 w 5637503"/>
              <a:gd name="connsiteY6" fmla="*/ 4521510 h 4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503" h="4521510">
                <a:moveTo>
                  <a:pt x="0" y="0"/>
                </a:moveTo>
                <a:lnTo>
                  <a:pt x="5637503" y="0"/>
                </a:lnTo>
                <a:lnTo>
                  <a:pt x="5636321" y="2101892"/>
                </a:lnTo>
                <a:cubicBezTo>
                  <a:pt x="5636518" y="2804481"/>
                  <a:pt x="5636716" y="3507070"/>
                  <a:pt x="5635136" y="4208474"/>
                </a:cubicBezTo>
                <a:lnTo>
                  <a:pt x="2786509" y="4206576"/>
                </a:lnTo>
                <a:lnTo>
                  <a:pt x="2583036" y="4512498"/>
                </a:lnTo>
                <a:lnTo>
                  <a:pt x="0" y="452151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1280160" bIns="2743200" anchor="t" anchorCtr="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0276" y="4987818"/>
            <a:ext cx="5660724" cy="730266"/>
          </a:xfrm>
        </p:spPr>
        <p:txBody>
          <a:bodyPr/>
          <a:lstStyle>
            <a:lvl1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05F451-C7FA-B67A-7A4E-B4953B3BF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07A1FB0A-E7CA-63CD-DB09-C9F16CA91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88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743AD5A7-567D-9EC7-BECB-71D2480F2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7999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34788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339CEB-91F9-B7FD-86D6-A4C114DA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536" y="400051"/>
            <a:ext cx="6078018" cy="5024273"/>
          </a:xfrm>
          <a:custGeom>
            <a:avLst/>
            <a:gdLst>
              <a:gd name="connsiteX0" fmla="*/ 0 w 6078018"/>
              <a:gd name="connsiteY0" fmla="*/ 0 h 5024273"/>
              <a:gd name="connsiteX1" fmla="*/ 6078018 w 6078018"/>
              <a:gd name="connsiteY1" fmla="*/ 0 h 5024273"/>
              <a:gd name="connsiteX2" fmla="*/ 6078018 w 6078018"/>
              <a:gd name="connsiteY2" fmla="*/ 4662902 h 5024273"/>
              <a:gd name="connsiteX3" fmla="*/ 3041951 w 6078018"/>
              <a:gd name="connsiteY3" fmla="*/ 4663975 h 5024273"/>
              <a:gd name="connsiteX4" fmla="*/ 2829053 w 6078018"/>
              <a:gd name="connsiteY4" fmla="*/ 5023866 h 5024273"/>
              <a:gd name="connsiteX5" fmla="*/ 0 w 6078018"/>
              <a:gd name="connsiteY5" fmla="*/ 5024273 h 502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78018" h="5024273">
                <a:moveTo>
                  <a:pt x="0" y="0"/>
                </a:moveTo>
                <a:lnTo>
                  <a:pt x="6078018" y="0"/>
                </a:lnTo>
                <a:lnTo>
                  <a:pt x="6078018" y="4662902"/>
                </a:lnTo>
                <a:lnTo>
                  <a:pt x="3041951" y="4663975"/>
                </a:lnTo>
                <a:lnTo>
                  <a:pt x="2829053" y="5023866"/>
                </a:lnTo>
                <a:lnTo>
                  <a:pt x="0" y="502427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411480" tIns="1170432" rIns="365760">
            <a:noAutofit/>
          </a:bodyPr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9197" y="4470739"/>
            <a:ext cx="4704858" cy="51083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D1BEFAC-D99F-7020-6110-CD8460311A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728" y="6501384"/>
            <a:ext cx="365760" cy="161583"/>
          </a:xfrm>
        </p:spPr>
        <p:txBody>
          <a:bodyPr anchor="b" anchorCtr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PwC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FE5ED4-420E-CADB-A68A-A7D421280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961284F9-299F-5762-4D10-4246CB963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FB371-D664-A7CF-D5EE-BB0684D60FED}"/>
              </a:ext>
            </a:extLst>
          </p:cNvPr>
          <p:cNvSpPr txBox="1"/>
          <p:nvPr userDrawn="1"/>
        </p:nvSpPr>
        <p:spPr>
          <a:xfrm>
            <a:off x="6034838" y="299570"/>
            <a:ext cx="762000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rgbClr val="FC5108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“</a:t>
            </a:r>
            <a:endParaRPr kumimoji="0" lang="en-US" sz="13800" b="1" u="none" strike="noStrike" kern="0" cap="none" spc="0" normalizeH="0" baseline="0" noProof="0">
              <a:ln>
                <a:noFill/>
              </a:ln>
              <a:solidFill>
                <a:srgbClr val="FC5108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endParaRPr lang="en-US" sz="6000" b="1">
              <a:solidFill>
                <a:srgbClr val="FC5108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92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694" y="4463448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1192" y="737608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F16A-3F0F-40AD-25BD-32F2F4A17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E1340CD9-3B8A-B030-B8FC-EAD51067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204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2">
    <p:bg>
      <p:bgPr>
        <a:solidFill>
          <a:srgbClr val="DFE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BD27D-46ED-F893-79F1-23481FEA9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8206B60F-A556-76A5-2FBC-4C736F4B1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45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3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336" y="-300748"/>
            <a:ext cx="564127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77249-98B8-FACA-4ACE-60FB5325B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3427FF8A-B4F7-3F6B-6AC3-2F7EC1DCA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59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F2C136D6-EB53-8EAB-067D-F21D72B54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7999"/>
          </a:xfrm>
          <a:solidFill>
            <a:schemeClr val="bg1">
              <a:lumMod val="85000"/>
            </a:schemeClr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663" y="-319682"/>
            <a:ext cx="5695950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D3CF2F-7A33-6AA8-EBBC-3A558D724586}"/>
              </a:ext>
            </a:extLst>
          </p:cNvPr>
          <p:cNvSpPr txBox="1"/>
          <p:nvPr userDrawn="1"/>
        </p:nvSpPr>
        <p:spPr>
          <a:xfrm>
            <a:off x="394728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l"/>
            <a:r>
              <a:rPr lang="en-US" sz="1050" b="1">
                <a:solidFill>
                  <a:schemeClr val="bg1"/>
                </a:solidFill>
              </a:rPr>
              <a:t>PwC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94593D8-AEB6-3CA5-7E3B-6BA6D552D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C1E67C1D-7D69-01C7-F212-8FD6EC41D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353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D055151-7117-866F-6824-F774A7F56F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284" y="3480486"/>
            <a:ext cx="4499480" cy="2458352"/>
          </a:xfrm>
        </p:spPr>
        <p:txBody>
          <a:bodyPr/>
          <a:lstStyle>
            <a:lvl1pPr>
              <a:lnSpc>
                <a:spcPct val="100000"/>
              </a:lnSpc>
              <a:defRPr sz="3200" b="0"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96854-0B82-0332-CB0D-B653A0471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5199063" y="400050"/>
            <a:ext cx="6614842" cy="5539040"/>
          </a:xfrm>
          <a:custGeom>
            <a:avLst/>
            <a:gdLst>
              <a:gd name="connsiteX0" fmla="*/ 2370 w 6614842"/>
              <a:gd name="connsiteY0" fmla="*/ 0 h 5539040"/>
              <a:gd name="connsiteX1" fmla="*/ 6614842 w 6614842"/>
              <a:gd name="connsiteY1" fmla="*/ 0 h 5539040"/>
              <a:gd name="connsiteX2" fmla="*/ 6611213 w 6614842"/>
              <a:gd name="connsiteY2" fmla="*/ 5179084 h 5539040"/>
              <a:gd name="connsiteX3" fmla="*/ 3320084 w 6614842"/>
              <a:gd name="connsiteY3" fmla="*/ 5175675 h 5539040"/>
              <a:gd name="connsiteX4" fmla="*/ 3075776 w 6614842"/>
              <a:gd name="connsiteY4" fmla="*/ 5539040 h 5539040"/>
              <a:gd name="connsiteX5" fmla="*/ 0 w 6614842"/>
              <a:gd name="connsiteY5" fmla="*/ 5536403 h 5539040"/>
              <a:gd name="connsiteX6" fmla="*/ 2078 w 6614842"/>
              <a:gd name="connsiteY6" fmla="*/ 2755139 h 553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4842" h="5539040">
                <a:moveTo>
                  <a:pt x="2370" y="0"/>
                </a:moveTo>
                <a:lnTo>
                  <a:pt x="6614842" y="0"/>
                </a:lnTo>
                <a:lnTo>
                  <a:pt x="6611213" y="5179084"/>
                </a:lnTo>
                <a:lnTo>
                  <a:pt x="3320084" y="5175675"/>
                </a:lnTo>
                <a:lnTo>
                  <a:pt x="3075776" y="5539040"/>
                </a:lnTo>
                <a:lnTo>
                  <a:pt x="0" y="5536403"/>
                </a:lnTo>
                <a:cubicBezTo>
                  <a:pt x="1583" y="4615367"/>
                  <a:pt x="1979" y="3686592"/>
                  <a:pt x="2078" y="275513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914400" tIns="1554480" rIns="91440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29E8A37-B7AE-34F5-AC2C-2C3307E45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83E901E5-0C0F-02C2-6E8B-66E81BE06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72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A67855-93A6-BD43-750C-42D579FD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402336"/>
            <a:ext cx="3737453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E1A1E6-6268-D4D9-C145-1013364B1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670" y="2979420"/>
            <a:ext cx="3727450" cy="2620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500"/>
            </a:lvl1pPr>
            <a:lvl2pPr>
              <a:defRPr sz="1200">
                <a:latin typeface="+mj-lt"/>
              </a:defRPr>
            </a:lvl2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FA2383-F769-2E5D-64C9-71C8F2AC6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5199063" y="402336"/>
            <a:ext cx="6614837" cy="5532376"/>
          </a:xfrm>
          <a:custGeom>
            <a:avLst/>
            <a:gdLst>
              <a:gd name="connsiteX0" fmla="*/ 2369 w 6614837"/>
              <a:gd name="connsiteY0" fmla="*/ 0 h 5532376"/>
              <a:gd name="connsiteX1" fmla="*/ 6614837 w 6614837"/>
              <a:gd name="connsiteY1" fmla="*/ 0 h 5532376"/>
              <a:gd name="connsiteX2" fmla="*/ 6611213 w 6614837"/>
              <a:gd name="connsiteY2" fmla="*/ 5172420 h 5532376"/>
              <a:gd name="connsiteX3" fmla="*/ 3320084 w 6614837"/>
              <a:gd name="connsiteY3" fmla="*/ 5169011 h 5532376"/>
              <a:gd name="connsiteX4" fmla="*/ 3075776 w 6614837"/>
              <a:gd name="connsiteY4" fmla="*/ 5532376 h 5532376"/>
              <a:gd name="connsiteX5" fmla="*/ 0 w 6614837"/>
              <a:gd name="connsiteY5" fmla="*/ 5529739 h 5532376"/>
              <a:gd name="connsiteX6" fmla="*/ 2078 w 6614837"/>
              <a:gd name="connsiteY6" fmla="*/ 2748475 h 553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4837" h="5532376">
                <a:moveTo>
                  <a:pt x="2369" y="0"/>
                </a:moveTo>
                <a:lnTo>
                  <a:pt x="6614837" y="0"/>
                </a:lnTo>
                <a:lnTo>
                  <a:pt x="6611213" y="5172420"/>
                </a:lnTo>
                <a:lnTo>
                  <a:pt x="3320084" y="5169011"/>
                </a:lnTo>
                <a:lnTo>
                  <a:pt x="3075776" y="5532376"/>
                </a:lnTo>
                <a:lnTo>
                  <a:pt x="0" y="5529739"/>
                </a:lnTo>
                <a:cubicBezTo>
                  <a:pt x="1583" y="4608703"/>
                  <a:pt x="1979" y="3679928"/>
                  <a:pt x="2078" y="2748475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914400" tIns="1554480" rIns="91440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19E784-11F4-A104-BB77-5E8F8D39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BF37CFFA-3D80-3409-C50E-D2A382F26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06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A67855-93A6-BD43-750C-42D579FD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2457451"/>
            <a:ext cx="2767808" cy="7658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E1A1E6-6268-D4D9-C145-1013364B1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669" y="3492183"/>
            <a:ext cx="2757805" cy="2115820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1200" b="0">
                <a:latin typeface="+mj-lt"/>
              </a:defRPr>
            </a:lvl1pPr>
            <a:lvl2pPr>
              <a:defRPr sz="1200">
                <a:latin typeface="+mn-lt"/>
              </a:defRPr>
            </a:lvl2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5F8295-3C5A-A1AE-F43F-1FA6D8B2F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30A1C61F-1977-8EC5-355B-66B6908EB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8FF515D-AF08-494F-FFD1-C5F2FEFB4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3288471" y="400050"/>
            <a:ext cx="8513514" cy="5540196"/>
          </a:xfrm>
          <a:custGeom>
            <a:avLst/>
            <a:gdLst>
              <a:gd name="connsiteX0" fmla="*/ 3049 w 8513514"/>
              <a:gd name="connsiteY0" fmla="*/ 0 h 5540196"/>
              <a:gd name="connsiteX1" fmla="*/ 8513003 w 8513514"/>
              <a:gd name="connsiteY1" fmla="*/ 0 h 5540196"/>
              <a:gd name="connsiteX2" fmla="*/ 8512994 w 8513514"/>
              <a:gd name="connsiteY2" fmla="*/ 10458 h 5540196"/>
              <a:gd name="connsiteX3" fmla="*/ 8513514 w 8513514"/>
              <a:gd name="connsiteY3" fmla="*/ 10458 h 5540196"/>
              <a:gd name="connsiteX4" fmla="*/ 8508849 w 8513514"/>
              <a:gd name="connsiteY4" fmla="*/ 5182877 h 5540196"/>
              <a:gd name="connsiteX5" fmla="*/ 4273312 w 8513514"/>
              <a:gd name="connsiteY5" fmla="*/ 5179468 h 5540196"/>
              <a:gd name="connsiteX6" fmla="*/ 4037481 w 8513514"/>
              <a:gd name="connsiteY6" fmla="*/ 5538070 h 5540196"/>
              <a:gd name="connsiteX7" fmla="*/ 511 w 8513514"/>
              <a:gd name="connsiteY7" fmla="*/ 5540196 h 5540196"/>
              <a:gd name="connsiteX8" fmla="*/ 527 w 8513514"/>
              <a:gd name="connsiteY8" fmla="*/ 5529738 h 5540196"/>
              <a:gd name="connsiteX9" fmla="*/ 0 w 8513514"/>
              <a:gd name="connsiteY9" fmla="*/ 5529738 h 5540196"/>
              <a:gd name="connsiteX10" fmla="*/ 2674 w 8513514"/>
              <a:gd name="connsiteY10" fmla="*/ 2748474 h 554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13514" h="5540196">
                <a:moveTo>
                  <a:pt x="3049" y="0"/>
                </a:moveTo>
                <a:lnTo>
                  <a:pt x="8513003" y="0"/>
                </a:lnTo>
                <a:lnTo>
                  <a:pt x="8512994" y="10458"/>
                </a:lnTo>
                <a:lnTo>
                  <a:pt x="8513514" y="10458"/>
                </a:lnTo>
                <a:lnTo>
                  <a:pt x="8508849" y="5182877"/>
                </a:lnTo>
                <a:lnTo>
                  <a:pt x="4273312" y="5179468"/>
                </a:lnTo>
                <a:lnTo>
                  <a:pt x="4037481" y="5538070"/>
                </a:lnTo>
                <a:lnTo>
                  <a:pt x="511" y="5540196"/>
                </a:lnTo>
                <a:lnTo>
                  <a:pt x="527" y="5529738"/>
                </a:lnTo>
                <a:lnTo>
                  <a:pt x="0" y="5529738"/>
                </a:lnTo>
                <a:cubicBezTo>
                  <a:pt x="2037" y="4608702"/>
                  <a:pt x="2547" y="3679927"/>
                  <a:pt x="2674" y="274847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1188720" tIns="1554480" rIns="118872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</p:spTree>
    <p:extLst>
      <p:ext uri="{BB962C8B-B14F-4D97-AF65-F5344CB8AC3E}">
        <p14:creationId xmlns:p14="http://schemas.microsoft.com/office/powerpoint/2010/main" val="26920685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49215D-624C-7D6A-5688-62477C18FAD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50275" y="918220"/>
            <a:ext cx="5660723" cy="1846659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0276" y="2433637"/>
            <a:ext cx="5660724" cy="3027363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6600" b="0" spc="-50" baseline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B293083-8587-219C-C524-D809D6A86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5AC9A00F-F989-8AFC-7652-904E0B2E4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7C9592-01FB-4A3C-B7D0-60D0B86B7CC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967" y="4513993"/>
            <a:ext cx="4684384" cy="143271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11813596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Data 2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967" y="4513993"/>
            <a:ext cx="4684384" cy="143271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49215D-624C-7D6A-5688-62477C18FAD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50275" y="918220"/>
            <a:ext cx="5651199" cy="1846659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0276" y="2433637"/>
            <a:ext cx="5660724" cy="3027363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6600" b="0" spc="-50" baseline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88750FF-80B0-EEE6-F89F-A76248A4F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5E9F5B4A-B723-2879-D7EE-D016027E2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247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369B2012-7A09-E6A5-2473-4DB6823B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4688683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806524E-A06F-7FE8-9CD5-2244991C1E3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07670" y="3492183"/>
            <a:ext cx="3719830" cy="2446655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4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099A4469-274E-EB1F-F85D-D95E959AA1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99978" y="1424941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0678072-A6EC-A7CF-E412-0D3F27A1A0A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27838" y="1446213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750FAC0A-93E6-9A08-7990-0346002AB7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99978" y="2981643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62FE28B-1451-7A6D-A415-8DE9235897A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127838" y="2979420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66DD72C-97BB-14F2-361C-2441F75A43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9978" y="4521518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DD78EAE-A704-D3CE-D6AA-6E6E52DCA2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127838" y="4519931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A56C71D-1695-AE64-7C05-4DD0750A3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3EB5F658-B8CE-7FB5-990E-79F690D1E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534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44092"/>
            <a:ext cx="4688683" cy="2449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65533" y="880660"/>
            <a:ext cx="5636494" cy="2045420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200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5126B4-5061-ACE1-29DB-F4E4B9305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A318CA9E-32E8-938F-0187-CE5990310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D440408-8D82-6FAB-8574-86AD0978A5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65850" y="3500447"/>
            <a:ext cx="5635625" cy="243839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741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92183"/>
            <a:ext cx="5645946" cy="24466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1931EA-4F62-CD08-4165-33E086404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18350" y="400050"/>
            <a:ext cx="4683125" cy="2970213"/>
          </a:xfrm>
          <a:solidFill>
            <a:schemeClr val="accent1"/>
          </a:solidFill>
        </p:spPr>
        <p:txBody>
          <a:bodyPr lIns="274320" tIns="274320"/>
          <a:lstStyle>
            <a:lvl1pPr>
              <a:spcAft>
                <a:spcPts val="6000"/>
              </a:spcAft>
              <a:defRPr sz="8600" b="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b="1">
                <a:latin typeface="+mn-lt"/>
              </a:defRPr>
            </a:lvl2pPr>
          </a:lstStyle>
          <a:p>
            <a:pPr lvl="0"/>
            <a:r>
              <a:rPr lang="en-US"/>
              <a:t>0,000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2A3DA15-4C69-255A-358A-480458D2D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39A73BF-92D5-1C5F-A374-82FF24059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8C705A-7501-8BB2-360F-85F75D8C5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37638" y="3484563"/>
            <a:ext cx="2757487" cy="19399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54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ta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92183"/>
            <a:ext cx="5241133" cy="24466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1931EA-4F62-CD08-4165-33E086404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57914" y="400050"/>
            <a:ext cx="2765424" cy="2777490"/>
          </a:xfrm>
          <a:solidFill>
            <a:srgbClr val="B5BCC4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CA5BD2F-F935-E22A-B6DD-EB0D8C3A47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0155" y="2457450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C582E75-9A43-D86C-AB0D-17BB800A57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6051" y="400050"/>
            <a:ext cx="2765424" cy="2777490"/>
          </a:xfrm>
          <a:solidFill>
            <a:schemeClr val="accent1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F01FD17-7652-99C0-4EF4-C1ABF553B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98292" y="2457450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ED57F60-7B48-DB96-E422-6BF4821C02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7914" y="3308287"/>
            <a:ext cx="2765424" cy="2777490"/>
          </a:xfrm>
          <a:solidFill>
            <a:srgbClr val="FFE8D4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3EC6947C-841E-3FA9-114B-E3D478A0F9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0155" y="5365687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E2EFFE0-4881-5E4A-962D-11FF92C9F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36051" y="3308287"/>
            <a:ext cx="2765424" cy="2777490"/>
          </a:xfrm>
          <a:solidFill>
            <a:srgbClr val="DFE3E6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C5905E4E-9C03-893D-2D65-9DF29B1CD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98292" y="5365687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EF9E9E-37B4-DAB9-8C1D-1576E02EB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40D576B-0FB8-2293-FB69-1C5178F9E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173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ACEF0AF-E2A8-B95F-9038-793C9FF94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448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99FF79-E280-3938-1C31-43318E483B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7448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7F8D0-E3EF-7617-C2AE-022970D36D3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47643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10A441-AAF8-956B-4228-2D18EE68948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47643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B98D30-AF89-AE84-76DB-5252AE8FD14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87598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B2565-5D1B-BDBB-F14A-0C38A487F36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087598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70956B3-9491-9C33-FC6E-9462B5424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11" name="Slide Number Placeholder 13">
            <a:extLst>
              <a:ext uri="{FF2B5EF4-FFF2-40B4-BE49-F238E27FC236}">
                <a16:creationId xmlns:a16="http://schemas.microsoft.com/office/drawing/2014/main" id="{D54FC496-336B-9871-8C69-A6D0113CD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45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5B5614F-1512-8F64-6245-6374F384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5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448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99FF79-E280-3938-1C31-43318E483B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7448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7F8D0-E3EF-7617-C2AE-022970D36D3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288624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10A441-AAF8-956B-4228-2D18EE68948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288624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B98D30-AF89-AE84-76DB-5252AE8FD14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69800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B2565-5D1B-BDBB-F14A-0C38A487F36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69800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C89EB2-461C-D9DB-DBF2-EA17EA40A6C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50976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9B3672-1BF6-5E8D-DC7D-048381D2695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050976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DA203-9211-4FDA-05C5-46A210422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13" name="Slide Number Placeholder 13">
            <a:extLst>
              <a:ext uri="{FF2B5EF4-FFF2-40B4-BE49-F238E27FC236}">
                <a16:creationId xmlns:a16="http://schemas.microsoft.com/office/drawing/2014/main" id="{B4612D97-4010-1226-69CD-B037A384C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998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09F1385C-E183-4949-1E52-945BDAAEC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25" y="3495320"/>
            <a:ext cx="3719076" cy="2451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DCC47810-5636-CCFE-D491-CAD999BC70C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99063" y="1946275"/>
            <a:ext cx="5640387" cy="3992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en el icono para agregar un gráfico</a:t>
            </a:r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125A049-51AB-8CE0-1E82-0861CFA1A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3" name="Slide Number Placeholder 13">
            <a:extLst>
              <a:ext uri="{FF2B5EF4-FFF2-40B4-BE49-F238E27FC236}">
                <a16:creationId xmlns:a16="http://schemas.microsoft.com/office/drawing/2014/main" id="{370151B8-84D5-0F32-8BA4-AF23D992B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61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78DDC8F-4B6A-28FC-A391-BC1BA031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BE205ACB-F0DD-E11C-8562-1A67F4F82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484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07336A-CA43-BA10-15BC-4A7C003A23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11484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429DBE-FCD7-24A1-1559-A263A915F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643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288663-0E16-0C59-085F-F9A84A37B9FB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288643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CD839F68-5525-1FC6-7F47-6058F961E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5802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38614DA-316C-FC85-3F42-B262BEAC7A89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165805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AEC3DEC0-C14C-0D3D-E77D-C65F7FA10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42961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9D1C7E-BE40-062C-9607-4651359E8EAD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9050247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475B69A-CAC3-88B9-5B3E-2AF1362EF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07859335-E39D-1388-375F-FAA342F28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150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78DDC8F-4B6A-28FC-A391-BC1BA031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BE205ACB-F0DD-E11C-8562-1A67F4F82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484" y="144239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288663-0E16-0C59-085F-F9A84A37B9FB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288643" y="1433352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429DBE-FCD7-24A1-1559-A263A915F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11484" y="349473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31502B-FAB9-8313-90B7-D7C06363AE17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3288643" y="3495709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2EEDF93-D482-938D-D6D4-B8B66CA76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66924" y="144239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F40A1F-2110-372D-0359-94789B6D9CD7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9049151" y="1433352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AA220CD4-7D0B-916C-42A1-97C04399E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66924" y="349473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AFF494-77C5-F797-6FAA-D4D42743AB5D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9044083" y="3495709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CE233FD-F166-12B7-E028-644C10A7A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6D9BE817-73F1-BA98-D196-7E3B7737E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299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5E5D8444-089B-403E-0473-39C61239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57B29C1-93EA-1886-CD27-23CE02322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15FEAD4-DFB9-ED08-EBEE-A4E5DE31E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898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688FCD4-650D-9754-A431-CE452572F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E49962D1-3866-8382-AE37-FC366FF57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642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2">
            <a:extLst>
              <a:ext uri="{FF2B5EF4-FFF2-40B4-BE49-F238E27FC236}">
                <a16:creationId xmlns:a16="http://schemas.microsoft.com/office/drawing/2014/main" id="{F8F99880-94B3-9D84-6F85-4EE14C59C38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3658" y="1946275"/>
            <a:ext cx="6629400" cy="1482725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97150" y="4823926"/>
            <a:ext cx="6604325" cy="1655540"/>
          </a:xfrm>
        </p:spPr>
        <p:txBody>
          <a:bodyPr bIns="36576" anchor="b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1100" b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legal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34955444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431" y="1428750"/>
            <a:ext cx="8520907" cy="1933344"/>
          </a:xfrm>
        </p:spPr>
        <p:txBody>
          <a:bodyPr anchor="b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2432" y="3490335"/>
            <a:ext cx="8520908" cy="1422978"/>
          </a:xfrm>
        </p:spPr>
        <p:txBody>
          <a:bodyPr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9618646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431" y="1957425"/>
            <a:ext cx="5229304" cy="2441537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7914" y="1957425"/>
            <a:ext cx="4681536" cy="2441538"/>
          </a:xfrm>
        </p:spPr>
        <p:txBody>
          <a:bodyPr anchor="t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25632328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0978934B-5525-9236-62EF-C2B06F0BC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3582" y="400050"/>
            <a:ext cx="11387893" cy="3484563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3582" y="4410115"/>
            <a:ext cx="5630031" cy="1541462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9939" y="4410114"/>
            <a:ext cx="4681536" cy="1541463"/>
          </a:xfrm>
        </p:spPr>
        <p:txBody>
          <a:bodyPr anchor="t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42252025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1873B9CA-C271-768C-0B16-88845540153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7"/>
            <a:ext cx="6606383" cy="915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65" y="1946276"/>
            <a:ext cx="9482935" cy="3992562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n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6A229-FEBB-D152-453C-CB7311E22927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36804615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92DE6A8-6D7A-3C9D-B925-55FD950AB7E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22664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5" imgH="405" progId="TCLayout.ActiveDocument.1">
                  <p:embed/>
                </p:oleObj>
              </mc:Choice>
              <mc:Fallback>
                <p:oleObj name="think-cell Slide" r:id="rId3" imgW="405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92DE6A8-6D7A-3C9D-B925-55FD950AB7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9DEAC8-4CA9-701E-BCFF-92FE55991A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/>
              <a:t>Solución para los retos de la Directiva (UE) 2023/970 de igualdad retributiva y transparencia salarial | Privado y Confidencial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BCDFF-9CA4-1311-E066-DC558970FF2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s-ES"/>
              <a:t>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8E11AC-AEB7-36FA-90A7-28419922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39B9-4BC6-48F5-946D-7C06A6FA530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50542DB-E587-4396-B185-B3430F7596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114935"/>
            <a:ext cx="4724400" cy="250825"/>
          </a:xfrm>
        </p:spPr>
        <p:txBody>
          <a:bodyPr/>
          <a:lstStyle>
            <a:lvl1pPr>
              <a:defRPr sz="1200" b="0"/>
            </a:lvl1pPr>
          </a:lstStyle>
          <a:p>
            <a:pPr lvl="0"/>
            <a:r>
              <a:rPr lang="en-US"/>
              <a:t>Click to edit Master text styles</a:t>
            </a:r>
            <a:endParaRPr lang="es-E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E3DE191-6C4A-AFE3-C443-12D18478D8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000" y="294200"/>
            <a:ext cx="11340000" cy="590400"/>
          </a:xfrm>
        </p:spPr>
        <p:txBody>
          <a:bodyPr vert="horz" anchor="ctr"/>
          <a:lstStyle>
            <a:lvl1pPr>
              <a:defRPr/>
            </a:lvl1pPr>
          </a:lstStyle>
          <a:p>
            <a:r>
              <a:rPr lang="es-ES"/>
              <a:t>[</a:t>
            </a:r>
            <a:r>
              <a:rPr lang="es-ES" err="1"/>
              <a:t>Slide</a:t>
            </a:r>
            <a:r>
              <a:rPr lang="es-ES"/>
              <a:t> </a:t>
            </a:r>
            <a:r>
              <a:rPr lang="es-ES" err="1"/>
              <a:t>title</a:t>
            </a:r>
            <a:r>
              <a:rPr lang="es-ES"/>
              <a:t>]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79E3EC2-78A4-B6FA-6251-B1C054225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00" y="1137920"/>
            <a:ext cx="11340000" cy="4860000"/>
          </a:xfrm>
        </p:spPr>
        <p:txBody>
          <a:bodyPr/>
          <a:lstStyle/>
          <a:p>
            <a:pPr lvl="0"/>
            <a:r>
              <a:rPr lang="es-ES"/>
              <a:t>Click to </a:t>
            </a:r>
            <a:r>
              <a:rPr lang="es-ES" err="1"/>
              <a:t>edit</a:t>
            </a:r>
            <a:r>
              <a:rPr lang="es-ES"/>
              <a:t> Master </a:t>
            </a:r>
            <a:r>
              <a:rPr lang="es-ES" err="1"/>
              <a:t>text</a:t>
            </a:r>
            <a:r>
              <a:rPr lang="es-ES"/>
              <a:t> </a:t>
            </a:r>
            <a:r>
              <a:rPr lang="es-ES" err="1"/>
              <a:t>styles</a:t>
            </a:r>
            <a:endParaRPr lang="es-ES"/>
          </a:p>
          <a:p>
            <a:pPr lvl="1"/>
            <a:r>
              <a:rPr lang="es-ES" err="1"/>
              <a:t>Second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2"/>
            <a:r>
              <a:rPr lang="es-ES" err="1"/>
              <a:t>Third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3"/>
            <a:r>
              <a:rPr lang="es-ES" err="1"/>
              <a:t>Fourth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4"/>
            <a:r>
              <a:rPr lang="es-ES" err="1"/>
              <a:t>Fifth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5"/>
            <a:r>
              <a:rPr lang="es-ES" err="1"/>
              <a:t>Sixth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6"/>
            <a:r>
              <a:rPr lang="es-ES" err="1"/>
              <a:t>Seventh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7"/>
            <a:r>
              <a:rPr lang="es-ES" err="1"/>
              <a:t>Eighth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8"/>
            <a:r>
              <a:rPr lang="es-ES" err="1"/>
              <a:t>Ninth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771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obj">
  <p:cSld name="1_Agenda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442913" y="432000"/>
            <a:ext cx="11306175" cy="138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442912" y="2103120"/>
            <a:ext cx="11306175" cy="407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Georgia"/>
              <a:buAutoNum type="arabicPeriod"/>
              <a:defRPr sz="2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Georgia"/>
              <a:buNone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9984296" y="635508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442912" y="6355080"/>
            <a:ext cx="547370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9984296" y="6492240"/>
            <a:ext cx="176479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8347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494A4F-D3DB-0774-9A49-3731CB00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E56D0-2D08-E67F-5DF1-B3B408351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668" y="1953895"/>
            <a:ext cx="6606382" cy="3984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96148DB-FA68-371C-8BF4-E293FC9AF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49942D6-F832-B4B1-76C2-4932E26F77DC}"/>
              </a:ext>
            </a:extLst>
          </p:cNvPr>
          <p:cNvSpPr txBox="1"/>
          <p:nvPr userDrawn="1"/>
        </p:nvSpPr>
        <p:spPr>
          <a:xfrm>
            <a:off x="394728" y="6497441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E24FE0F2-07AD-8A4E-A9FB-C7018A821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2" name="Date Placeholder 71">
            <a:extLst>
              <a:ext uri="{FF2B5EF4-FFF2-40B4-BE49-F238E27FC236}">
                <a16:creationId xmlns:a16="http://schemas.microsoft.com/office/drawing/2014/main" id="{DAB00A56-EB9F-33C3-88B3-D8EB0A54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5850" y="7056786"/>
            <a:ext cx="2743200" cy="16158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5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683" r:id="rId3"/>
    <p:sldLayoutId id="2147483743" r:id="rId4"/>
    <p:sldLayoutId id="2147483744" r:id="rId5"/>
    <p:sldLayoutId id="2147483745" r:id="rId6"/>
    <p:sldLayoutId id="2147483746" r:id="rId7"/>
    <p:sldLayoutId id="2147483651" r:id="rId8"/>
    <p:sldLayoutId id="2147483659" r:id="rId9"/>
    <p:sldLayoutId id="2147483660" r:id="rId10"/>
    <p:sldLayoutId id="2147483733" r:id="rId11"/>
    <p:sldLayoutId id="2147483738" r:id="rId12"/>
    <p:sldLayoutId id="2147483739" r:id="rId13"/>
    <p:sldLayoutId id="2147483741" r:id="rId14"/>
    <p:sldLayoutId id="2147483740" r:id="rId15"/>
    <p:sldLayoutId id="2147483696" r:id="rId16"/>
    <p:sldLayoutId id="2147483697" r:id="rId17"/>
    <p:sldLayoutId id="2147483723" r:id="rId18"/>
    <p:sldLayoutId id="2147483724" r:id="rId19"/>
    <p:sldLayoutId id="2147483702" r:id="rId20"/>
    <p:sldLayoutId id="2147483684" r:id="rId21"/>
    <p:sldLayoutId id="2147483703" r:id="rId22"/>
    <p:sldLayoutId id="2147483704" r:id="rId23"/>
    <p:sldLayoutId id="2147483705" r:id="rId24"/>
    <p:sldLayoutId id="2147483685" r:id="rId25"/>
    <p:sldLayoutId id="2147483706" r:id="rId26"/>
    <p:sldLayoutId id="2147483719" r:id="rId27"/>
    <p:sldLayoutId id="2147483717" r:id="rId28"/>
    <p:sldLayoutId id="2147483718" r:id="rId29"/>
    <p:sldLayoutId id="2147483707" r:id="rId30"/>
    <p:sldLayoutId id="2147483708" r:id="rId31"/>
    <p:sldLayoutId id="2147483709" r:id="rId32"/>
    <p:sldLayoutId id="2147483686" r:id="rId33"/>
    <p:sldLayoutId id="2147483722" r:id="rId34"/>
    <p:sldLayoutId id="2147483721" r:id="rId35"/>
    <p:sldLayoutId id="2147483714" r:id="rId36"/>
    <p:sldLayoutId id="2147483710" r:id="rId37"/>
    <p:sldLayoutId id="2147483711" r:id="rId38"/>
    <p:sldLayoutId id="2147483687" r:id="rId39"/>
    <p:sldLayoutId id="2147483713" r:id="rId40"/>
    <p:sldLayoutId id="2147483662" r:id="rId41"/>
    <p:sldLayoutId id="2147483699" r:id="rId42"/>
    <p:sldLayoutId id="2147483663" r:id="rId43"/>
    <p:sldLayoutId id="2147483689" r:id="rId44"/>
    <p:sldLayoutId id="2147483664" r:id="rId45"/>
    <p:sldLayoutId id="2147483690" r:id="rId46"/>
    <p:sldLayoutId id="2147483691" r:id="rId47"/>
    <p:sldLayoutId id="2147483692" r:id="rId48"/>
    <p:sldLayoutId id="2147483671" r:id="rId49"/>
    <p:sldLayoutId id="2147483700" r:id="rId50"/>
    <p:sldLayoutId id="2147483701" r:id="rId51"/>
    <p:sldLayoutId id="2147483693" r:id="rId52"/>
    <p:sldLayoutId id="2147483694" r:id="rId53"/>
    <p:sldLayoutId id="2147483673" r:id="rId54"/>
    <p:sldLayoutId id="2147483676" r:id="rId55"/>
    <p:sldLayoutId id="2147483715" r:id="rId56"/>
    <p:sldLayoutId id="2147483716" r:id="rId57"/>
    <p:sldLayoutId id="2147483678" r:id="rId58"/>
    <p:sldLayoutId id="2147483679" r:id="rId59"/>
    <p:sldLayoutId id="2147483680" r:id="rId60"/>
    <p:sldLayoutId id="2147483666" r:id="rId61"/>
    <p:sldLayoutId id="2147483720" r:id="rId62"/>
    <p:sldLayoutId id="2147483654" r:id="rId63"/>
    <p:sldLayoutId id="2147483655" r:id="rId64"/>
    <p:sldLayoutId id="2147483681" r:id="rId65"/>
    <p:sldLayoutId id="2147483725" r:id="rId66"/>
    <p:sldLayoutId id="2147483726" r:id="rId67"/>
    <p:sldLayoutId id="2147483727" r:id="rId68"/>
    <p:sldLayoutId id="2147483742" r:id="rId69"/>
    <p:sldLayoutId id="2147483749" r:id="rId70"/>
    <p:sldLayoutId id="2147483750" r:id="rId7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Arial" panose="020B0604020202020204" pitchFamily="34" charset="0"/>
        <a:buNone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125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344488" indent="-173038" algn="l" defTabSz="914400" rtl="0" eaLnBrk="1" latinLnBrk="0" hangingPunct="1">
        <a:lnSpc>
          <a:spcPct val="125000"/>
        </a:lnSpc>
        <a:spcBef>
          <a:spcPts val="600"/>
        </a:spcBef>
        <a:buFont typeface="Georgia" panose="02040502050405020303" pitchFamily="18" charset="0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515938" indent="-171450" algn="l" defTabSz="914400" rtl="0" eaLnBrk="1" latinLnBrk="0" hangingPunct="1">
        <a:lnSpc>
          <a:spcPct val="125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2" userDrawn="1">
          <p15:clr>
            <a:srgbClr val="F26B43"/>
          </p15:clr>
        </p15:guide>
        <p15:guide id="3" pos="252" userDrawn="1">
          <p15:clr>
            <a:srgbClr val="F26B43"/>
          </p15:clr>
        </p15:guide>
        <p15:guide id="4" pos="7434" userDrawn="1">
          <p15:clr>
            <a:srgbClr val="F26B43"/>
          </p15:clr>
        </p15:guide>
        <p15:guide id="11" orient="horz" pos="4065" userDrawn="1">
          <p15:clr>
            <a:srgbClr val="F26B43"/>
          </p15:clr>
        </p15:guide>
        <p15:guide id="12" pos="786" userDrawn="1">
          <p15:clr>
            <a:srgbClr val="F26B43"/>
          </p15:clr>
        </p15:guide>
        <p15:guide id="13" pos="858" userDrawn="1">
          <p15:clr>
            <a:srgbClr val="F26B43"/>
          </p15:clr>
        </p15:guide>
        <p15:guide id="14" pos="1391" userDrawn="1">
          <p15:clr>
            <a:srgbClr val="F26B43"/>
          </p15:clr>
        </p15:guide>
        <p15:guide id="15" pos="1461" userDrawn="1">
          <p15:clr>
            <a:srgbClr val="F26B43"/>
          </p15:clr>
        </p15:guide>
        <p15:guide id="16" pos="1994" userDrawn="1">
          <p15:clr>
            <a:srgbClr val="F26B43"/>
          </p15:clr>
        </p15:guide>
        <p15:guide id="17" pos="2067" userDrawn="1">
          <p15:clr>
            <a:srgbClr val="F26B43"/>
          </p15:clr>
        </p15:guide>
        <p15:guide id="18" pos="2600" userDrawn="1">
          <p15:clr>
            <a:srgbClr val="F26B43"/>
          </p15:clr>
        </p15:guide>
        <p15:guide id="19" pos="2670" userDrawn="1">
          <p15:clr>
            <a:srgbClr val="F26B43"/>
          </p15:clr>
        </p15:guide>
        <p15:guide id="20" pos="3204" userDrawn="1">
          <p15:clr>
            <a:srgbClr val="F26B43"/>
          </p15:clr>
        </p15:guide>
        <p15:guide id="21" pos="3275" userDrawn="1">
          <p15:clr>
            <a:srgbClr val="F26B43"/>
          </p15:clr>
        </p15:guide>
        <p15:guide id="22" pos="3807" userDrawn="1">
          <p15:clr>
            <a:srgbClr val="F26B43"/>
          </p15:clr>
        </p15:guide>
        <p15:guide id="23" pos="3879" userDrawn="1">
          <p15:clr>
            <a:srgbClr val="F26B43"/>
          </p15:clr>
        </p15:guide>
        <p15:guide id="24" pos="4412" userDrawn="1">
          <p15:clr>
            <a:srgbClr val="F26B43"/>
          </p15:clr>
        </p15:guide>
        <p15:guide id="25" pos="5016" userDrawn="1">
          <p15:clr>
            <a:srgbClr val="F26B43"/>
          </p15:clr>
        </p15:guide>
        <p15:guide id="26" pos="4484" userDrawn="1">
          <p15:clr>
            <a:srgbClr val="F26B43"/>
          </p15:clr>
        </p15:guide>
        <p15:guide id="27" pos="5088" userDrawn="1">
          <p15:clr>
            <a:srgbClr val="F26B43"/>
          </p15:clr>
        </p15:guide>
        <p15:guide id="28" pos="5621" userDrawn="1">
          <p15:clr>
            <a:srgbClr val="F26B43"/>
          </p15:clr>
        </p15:guide>
        <p15:guide id="29" pos="5693" userDrawn="1">
          <p15:clr>
            <a:srgbClr val="F26B43"/>
          </p15:clr>
        </p15:guide>
        <p15:guide id="30" pos="6224" userDrawn="1">
          <p15:clr>
            <a:srgbClr val="F26B43"/>
          </p15:clr>
        </p15:guide>
        <p15:guide id="31" pos="6297" userDrawn="1">
          <p15:clr>
            <a:srgbClr val="F26B43"/>
          </p15:clr>
        </p15:guide>
        <p15:guide id="32" pos="6828" userDrawn="1">
          <p15:clr>
            <a:srgbClr val="F26B43"/>
          </p15:clr>
        </p15:guide>
        <p15:guide id="33" pos="6900" userDrawn="1">
          <p15:clr>
            <a:srgbClr val="F26B43"/>
          </p15:clr>
        </p15:guide>
        <p15:guide id="34" orient="horz" pos="506" userDrawn="1">
          <p15:clr>
            <a:srgbClr val="F26B43"/>
          </p15:clr>
        </p15:guide>
        <p15:guide id="35" orient="horz" pos="578" userDrawn="1">
          <p15:clr>
            <a:srgbClr val="F26B43"/>
          </p15:clr>
        </p15:guide>
        <p15:guide id="36" orient="horz" pos="830" userDrawn="1">
          <p15:clr>
            <a:srgbClr val="F26B43"/>
          </p15:clr>
        </p15:guide>
        <p15:guide id="37" orient="horz" pos="900" userDrawn="1">
          <p15:clr>
            <a:srgbClr val="F26B43"/>
          </p15:clr>
        </p15:guide>
        <p15:guide id="38" orient="horz" pos="1152" userDrawn="1">
          <p15:clr>
            <a:srgbClr val="F26B43"/>
          </p15:clr>
        </p15:guide>
        <p15:guide id="39" orient="horz" pos="1226" userDrawn="1">
          <p15:clr>
            <a:srgbClr val="F26B43"/>
          </p15:clr>
        </p15:guide>
        <p15:guide id="40" orient="horz" pos="1476" userDrawn="1">
          <p15:clr>
            <a:srgbClr val="F26B43"/>
          </p15:clr>
        </p15:guide>
        <p15:guide id="41" orient="horz" pos="1800" userDrawn="1">
          <p15:clr>
            <a:srgbClr val="F26B43"/>
          </p15:clr>
        </p15:guide>
        <p15:guide id="42" orient="horz" pos="1872" userDrawn="1">
          <p15:clr>
            <a:srgbClr val="F26B43"/>
          </p15:clr>
        </p15:guide>
        <p15:guide id="43" orient="horz" pos="2123" userDrawn="1">
          <p15:clr>
            <a:srgbClr val="F26B43"/>
          </p15:clr>
        </p15:guide>
        <p15:guide id="44" orient="horz" pos="2195" userDrawn="1">
          <p15:clr>
            <a:srgbClr val="F26B43"/>
          </p15:clr>
        </p15:guide>
        <p15:guide id="45" orient="horz" pos="2447" userDrawn="1">
          <p15:clr>
            <a:srgbClr val="F26B43"/>
          </p15:clr>
        </p15:guide>
        <p15:guide id="46" orient="horz" pos="2519" userDrawn="1">
          <p15:clr>
            <a:srgbClr val="F26B43"/>
          </p15:clr>
        </p15:guide>
        <p15:guide id="47" orient="horz" pos="2771" userDrawn="1">
          <p15:clr>
            <a:srgbClr val="F26B43"/>
          </p15:clr>
        </p15:guide>
        <p15:guide id="48" orient="horz" pos="2843" userDrawn="1">
          <p15:clr>
            <a:srgbClr val="F26B43"/>
          </p15:clr>
        </p15:guide>
        <p15:guide id="49" orient="horz" pos="3095" userDrawn="1">
          <p15:clr>
            <a:srgbClr val="F26B43"/>
          </p15:clr>
        </p15:guide>
        <p15:guide id="50" orient="horz" pos="3167" userDrawn="1">
          <p15:clr>
            <a:srgbClr val="F26B43"/>
          </p15:clr>
        </p15:guide>
        <p15:guide id="51" orient="horz" pos="3417" userDrawn="1">
          <p15:clr>
            <a:srgbClr val="F26B43"/>
          </p15:clr>
        </p15:guide>
        <p15:guide id="52" orient="horz" pos="3489" userDrawn="1">
          <p15:clr>
            <a:srgbClr val="F26B43"/>
          </p15:clr>
        </p15:guide>
        <p15:guide id="53" orient="horz" pos="3741" userDrawn="1">
          <p15:clr>
            <a:srgbClr val="F26B43"/>
          </p15:clr>
        </p15:guide>
        <p15:guide id="54" orient="horz" pos="3813" userDrawn="1">
          <p15:clr>
            <a:srgbClr val="F26B43"/>
          </p15:clr>
        </p15:guide>
        <p15:guide id="55" orient="horz" pos="15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4.svg"/><Relationship Id="rId7" Type="http://schemas.openxmlformats.org/officeDocument/2006/relationships/image" Target="../media/image17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2.xml"/><Relationship Id="rId6" Type="http://schemas.openxmlformats.org/officeDocument/2006/relationships/image" Target="../media/image6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3.xml"/><Relationship Id="rId6" Type="http://schemas.openxmlformats.org/officeDocument/2006/relationships/image" Target="../media/image6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5.xml"/><Relationship Id="rId6" Type="http://schemas.openxmlformats.org/officeDocument/2006/relationships/image" Target="../media/image6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7.xml"/><Relationship Id="rId6" Type="http://schemas.openxmlformats.org/officeDocument/2006/relationships/image" Target="../media/image2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7975F1A-2621-CE54-66AF-5F72197D1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181B9D-BE68-1868-4E78-B1E3C0015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7580808" cy="1828800"/>
          </a:xfrm>
        </p:spPr>
        <p:txBody>
          <a:bodyPr/>
          <a:lstStyle/>
          <a:p>
            <a:r>
              <a:rPr lang="es-ES" noProof="0"/>
              <a:t>Absentismo: Señales, causas y soluciones para recuperar el compromiso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7B3398F-2647-61F3-5E88-DE5E6F9EE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6321187"/>
            <a:ext cx="4684447" cy="45322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s-ES" dirty="0">
                <a:cs typeface="Arial"/>
              </a:rPr>
              <a:t>julio 2026</a:t>
            </a:r>
            <a:endParaRPr lang="es-ES" noProof="0" dirty="0"/>
          </a:p>
          <a:p>
            <a:endParaRPr lang="es-ES" noProof="0" dirty="0"/>
          </a:p>
          <a:p>
            <a:endParaRPr lang="es-ES" noProof="0" dirty="0"/>
          </a:p>
        </p:txBody>
      </p:sp>
      <p:pic>
        <p:nvPicPr>
          <p:cNvPr id="5" name="Graphic 4" descr="pwc logo">
            <a:extLst>
              <a:ext uri="{FF2B5EF4-FFF2-40B4-BE49-F238E27FC236}">
                <a16:creationId xmlns:a16="http://schemas.microsoft.com/office/drawing/2014/main" id="{5F1A4F7E-4D3C-BC74-CA78-E4758CF589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7E15B9C-10A4-D69B-3CC3-FF63BF760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022" y="5300573"/>
            <a:ext cx="285750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AFE71B6-870C-87B0-D854-370EF2AA6FD4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/>
              <a:t> 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99AAB10-8FCB-8108-4DF2-C92CBBA207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7" b="33048"/>
          <a:stretch>
            <a:fillRect/>
          </a:stretch>
        </p:blipFill>
        <p:spPr>
          <a:xfrm>
            <a:off x="190500" y="5370507"/>
            <a:ext cx="1806922" cy="84120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181AA6-A605-8161-F80B-66D198A98B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122" y="5523315"/>
            <a:ext cx="2400921" cy="5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39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27E91-A77A-273C-2C2A-1C51C7E28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20B50008-AAEB-970A-0D1B-F10B4F250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10975720" cy="2593275"/>
          </a:xfrm>
        </p:spPr>
        <p:txBody>
          <a:bodyPr/>
          <a:lstStyle/>
          <a:p>
            <a:r>
              <a:rPr lang="es-ES" noProof="0" dirty="0">
                <a:solidFill>
                  <a:schemeClr val="accent1"/>
                </a:solidFill>
              </a:rPr>
              <a:t>Radiografía actualizada del absentismo: </a:t>
            </a:r>
            <a:br>
              <a:rPr lang="es-ES" noProof="0" dirty="0">
                <a:solidFill>
                  <a:schemeClr val="accent1"/>
                </a:solidFill>
              </a:rPr>
            </a:br>
            <a:r>
              <a:rPr lang="es-ES" sz="2800" noProof="0" dirty="0"/>
              <a:t>Cifras, tendencias y claves para entender qué está ocurriendo realmente en las empresas</a:t>
            </a:r>
            <a:endParaRPr lang="es-E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1185BE-C61E-95F7-5C63-DEEEEEAB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Graphic 37">
            <a:extLst>
              <a:ext uri="{FF2B5EF4-FFF2-40B4-BE49-F238E27FC236}">
                <a16:creationId xmlns:a16="http://schemas.microsoft.com/office/drawing/2014/main" id="{E6376C78-C2C9-AF83-47A1-96159B55B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9" name="Google Shape;573;p7">
            <a:extLst>
              <a:ext uri="{FF2B5EF4-FFF2-40B4-BE49-F238E27FC236}">
                <a16:creationId xmlns:a16="http://schemas.microsoft.com/office/drawing/2014/main" id="{3F1917AB-9E70-707D-4F7C-9DB856121C34}"/>
              </a:ext>
            </a:extLst>
          </p:cNvPr>
          <p:cNvSpPr txBox="1"/>
          <p:nvPr/>
        </p:nvSpPr>
        <p:spPr>
          <a:xfrm>
            <a:off x="2536185" y="2839387"/>
            <a:ext cx="2994701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b="1" noProof="0" dirty="0">
                <a:solidFill>
                  <a:schemeClr val="accent1"/>
                </a:solidFill>
                <a:ea typeface="Helvetica Neue"/>
                <a:cs typeface="Helvetica Neue"/>
                <a:sym typeface="Helvetica Neue"/>
              </a:rPr>
              <a:t>EDUARDO TEJERO</a:t>
            </a:r>
            <a:endParaRPr lang="es-ES" b="0" i="0" u="none" strike="noStrike" cap="none" noProof="0" dirty="0">
              <a:solidFill>
                <a:schemeClr val="accent1"/>
              </a:solidFill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Director de Zona Murcia</a:t>
            </a: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UMIVALE ACTIVA</a:t>
            </a:r>
          </a:p>
          <a:p>
            <a:pPr lvl="0">
              <a:spcBef>
                <a:spcPts val="400"/>
              </a:spcBef>
              <a:buClr>
                <a:srgbClr val="000000"/>
              </a:buClr>
              <a:buSzPts val="1200"/>
            </a:pPr>
            <a:r>
              <a:rPr lang="es-ES" sz="1200" u="sng" dirty="0">
                <a:latin typeface="+mj-lt"/>
                <a:ea typeface="Arial"/>
                <a:cs typeface="Arial"/>
                <a:sym typeface="Arial"/>
              </a:rPr>
              <a:t>etejero@umivaleactiva.es</a:t>
            </a:r>
            <a:endParaRPr lang="es-ES" sz="1200" b="0" i="0" u="sng" strike="noStrike" cap="none" noProof="0" dirty="0"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0130C-FC0C-030B-7738-5C16B442C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72636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Eduardo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Tjero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Director de Zona Murcia de Mutua UMIVALE ACTIVA.</a:t>
            </a:r>
          </a:p>
        </p:txBody>
      </p:sp>
      <p:pic>
        <p:nvPicPr>
          <p:cNvPr id="2051" name="Picture 3" descr="Imagen del perfil">
            <a:extLst>
              <a:ext uri="{FF2B5EF4-FFF2-40B4-BE49-F238E27FC236}">
                <a16:creationId xmlns:a16="http://schemas.microsoft.com/office/drawing/2014/main" id="{B9E049BF-C730-B338-53F7-B128E171D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72" y="2085975"/>
            <a:ext cx="2020237" cy="202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71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92F22-CC90-F31B-9426-2BF00F7FE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9262D770-32E8-D189-0923-1520DC171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11404255" cy="2593275"/>
          </a:xfrm>
        </p:spPr>
        <p:txBody>
          <a:bodyPr/>
          <a:lstStyle/>
          <a:p>
            <a:r>
              <a:rPr lang="es-ES" noProof="0" dirty="0">
                <a:solidFill>
                  <a:schemeClr val="accent1"/>
                </a:solidFill>
              </a:rPr>
              <a:t>De los datos a la acción </a:t>
            </a:r>
            <a:br>
              <a:rPr lang="es-ES" noProof="0" dirty="0">
                <a:solidFill>
                  <a:schemeClr val="accent1"/>
                </a:solidFill>
              </a:rPr>
            </a:br>
            <a:br>
              <a:rPr lang="es-ES" noProof="0" dirty="0">
                <a:solidFill>
                  <a:schemeClr val="accent1"/>
                </a:solidFill>
              </a:rPr>
            </a:br>
            <a:r>
              <a:rPr lang="es-ES" sz="2800" noProof="0" dirty="0"/>
              <a:t>Estrategias y planes de acción para prevenir el absentismo</a:t>
            </a:r>
            <a:endParaRPr lang="es-E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21FFFB-4E0E-3BF3-45C7-686A6595F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Graphic 37">
            <a:extLst>
              <a:ext uri="{FF2B5EF4-FFF2-40B4-BE49-F238E27FC236}">
                <a16:creationId xmlns:a16="http://schemas.microsoft.com/office/drawing/2014/main" id="{B69482C2-97AF-4340-E671-2B755153B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4" name="Google Shape;573;p7">
            <a:extLst>
              <a:ext uri="{FF2B5EF4-FFF2-40B4-BE49-F238E27FC236}">
                <a16:creationId xmlns:a16="http://schemas.microsoft.com/office/drawing/2014/main" id="{BBC2AA9C-64C9-4918-3F7B-84DF7E10D6E8}"/>
              </a:ext>
            </a:extLst>
          </p:cNvPr>
          <p:cNvSpPr txBox="1"/>
          <p:nvPr/>
        </p:nvSpPr>
        <p:spPr>
          <a:xfrm>
            <a:off x="2742185" y="2991852"/>
            <a:ext cx="2994701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b="1" noProof="0" dirty="0">
                <a:solidFill>
                  <a:schemeClr val="accent1"/>
                </a:solidFill>
                <a:ea typeface="Helvetica Neue"/>
                <a:cs typeface="Helvetica Neue"/>
                <a:sym typeface="Helvetica Neue"/>
              </a:rPr>
              <a:t>NATALY RAMOS LÓPEZ</a:t>
            </a:r>
            <a:endParaRPr lang="es-ES" b="0" i="0" u="none" strike="noStrike" cap="none" noProof="0" dirty="0">
              <a:solidFill>
                <a:schemeClr val="accent1"/>
              </a:solidFill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Responsable P&amp;O Levante</a:t>
            </a: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PwC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u="sng" noProof="0" dirty="0">
                <a:latin typeface="+mj-lt"/>
                <a:ea typeface="Arial"/>
                <a:cs typeface="Arial"/>
                <a:sym typeface="Arial"/>
              </a:rPr>
              <a:t>nataly.ramos.lopez</a:t>
            </a:r>
            <a:r>
              <a:rPr lang="es-ES" sz="1200" b="0" i="0" u="sng" strike="noStrike" cap="none" noProof="0" dirty="0">
                <a:latin typeface="+mj-lt"/>
                <a:ea typeface="Arial"/>
                <a:cs typeface="Arial"/>
                <a:sym typeface="Arial"/>
              </a:rPr>
              <a:t>@pwc.com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9EAA60E-4FAD-EA90-644A-8D1215983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9" y="1324912"/>
            <a:ext cx="28384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6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6BC8-7431-9061-199E-F260135D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486BB4F-CDCC-12B3-2372-73B53F1E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4" y="407360"/>
            <a:ext cx="10463167" cy="403027"/>
          </a:xfrm>
        </p:spPr>
        <p:txBody>
          <a:bodyPr/>
          <a:lstStyle/>
          <a:p>
            <a:r>
              <a:rPr lang="es-ES" noProof="0"/>
              <a:t>Análisis del absentismo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5863BC-C6C2-BC98-3350-397302C54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Graphic 37">
            <a:extLst>
              <a:ext uri="{FF2B5EF4-FFF2-40B4-BE49-F238E27FC236}">
                <a16:creationId xmlns:a16="http://schemas.microsoft.com/office/drawing/2014/main" id="{F50191D4-6873-779F-C955-E5D16D48C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3E72C9A-D6AD-E1CE-EB58-71A84015809C}"/>
              </a:ext>
            </a:extLst>
          </p:cNvPr>
          <p:cNvSpPr txBox="1"/>
          <p:nvPr/>
        </p:nvSpPr>
        <p:spPr>
          <a:xfrm>
            <a:off x="397666" y="1076325"/>
            <a:ext cx="11404361" cy="108521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4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Cómo deben prepararse las empresas para atajar el problema del absentismo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A2C4393-0F2A-55D6-E791-B91066D099DE}"/>
              </a:ext>
            </a:extLst>
          </p:cNvPr>
          <p:cNvGrpSpPr/>
          <p:nvPr/>
        </p:nvGrpSpPr>
        <p:grpSpPr>
          <a:xfrm>
            <a:off x="526379" y="1328066"/>
            <a:ext cx="10447648" cy="4730753"/>
            <a:chOff x="637322" y="1294314"/>
            <a:chExt cx="9799337" cy="4730753"/>
          </a:xfrm>
        </p:grpSpPr>
        <p:graphicFrame>
          <p:nvGraphicFramePr>
            <p:cNvPr id="9" name="Diagrama 8">
              <a:extLst>
                <a:ext uri="{FF2B5EF4-FFF2-40B4-BE49-F238E27FC236}">
                  <a16:creationId xmlns:a16="http://schemas.microsoft.com/office/drawing/2014/main" id="{BFEA6AF7-B159-9C9E-0464-B3BF2617744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23876411"/>
                </p:ext>
              </p:extLst>
            </p:nvPr>
          </p:nvGraphicFramePr>
          <p:xfrm>
            <a:off x="637322" y="1759391"/>
            <a:ext cx="4392519" cy="42656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3900AAC-F90C-7C93-788F-38A140EF9F5C}"/>
                </a:ext>
              </a:extLst>
            </p:cNvPr>
            <p:cNvSpPr txBox="1"/>
            <p:nvPr/>
          </p:nvSpPr>
          <p:spPr>
            <a:xfrm>
              <a:off x="1697327" y="1496661"/>
              <a:ext cx="301334" cy="68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es-ES" sz="7200">
                  <a:solidFill>
                    <a:srgbClr val="FD5108"/>
                  </a:solidFill>
                  <a:latin typeface="+mj-lt"/>
                </a:rPr>
                <a:t>1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46819C62-C1C6-51D5-8FF0-88B04FC4FEA6}"/>
                </a:ext>
              </a:extLst>
            </p:cNvPr>
            <p:cNvSpPr txBox="1"/>
            <p:nvPr/>
          </p:nvSpPr>
          <p:spPr>
            <a:xfrm>
              <a:off x="3649788" y="3304001"/>
              <a:ext cx="301334" cy="68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es-ES" sz="7200">
                  <a:solidFill>
                    <a:srgbClr val="FE7C39"/>
                  </a:solidFill>
                  <a:latin typeface="+mj-lt"/>
                </a:rPr>
                <a:t>2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752A36DA-7133-4A15-2E1A-B4BA7A548401}"/>
                </a:ext>
              </a:extLst>
            </p:cNvPr>
            <p:cNvSpPr txBox="1"/>
            <p:nvPr/>
          </p:nvSpPr>
          <p:spPr>
            <a:xfrm>
              <a:off x="1409946" y="5046636"/>
              <a:ext cx="287381" cy="5241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es-ES" sz="7200">
                  <a:solidFill>
                    <a:srgbClr val="A1A8B3"/>
                  </a:solidFill>
                  <a:latin typeface="+mj-lt"/>
                </a:rPr>
                <a:t>3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64B3C523-FB4A-4D9A-8C27-D4DC6100A3AB}"/>
                </a:ext>
              </a:extLst>
            </p:cNvPr>
            <p:cNvSpPr txBox="1"/>
            <p:nvPr/>
          </p:nvSpPr>
          <p:spPr>
            <a:xfrm>
              <a:off x="5311419" y="1294314"/>
              <a:ext cx="5125240" cy="4014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endParaRPr lang="es-ES" sz="1400" dirty="0">
                <a:solidFill>
                  <a:srgbClr val="FD5108"/>
                </a:solidFill>
                <a:latin typeface="+mj-lt"/>
              </a:endParaRPr>
            </a:p>
            <a:p>
              <a:pPr algn="l"/>
              <a:endParaRPr lang="es-ES" sz="500" dirty="0">
                <a:solidFill>
                  <a:srgbClr val="FD5108"/>
                </a:solidFill>
                <a:latin typeface="+mj-lt"/>
              </a:endParaRPr>
            </a:p>
            <a:p>
              <a:r>
                <a:rPr lang="es-ES" sz="1400" b="1" dirty="0">
                  <a:solidFill>
                    <a:schemeClr val="accent1"/>
                  </a:solidFill>
                </a:rPr>
                <a:t>1</a:t>
              </a:r>
              <a:r>
                <a:rPr lang="es-ES" b="1" dirty="0">
                  <a:solidFill>
                    <a:schemeClr val="accent1"/>
                  </a:solidFill>
                </a:rPr>
                <a:t>. Entender</a:t>
              </a:r>
            </a:p>
            <a:p>
              <a:pPr algn="l"/>
              <a:r>
                <a:rPr lang="es-ES" sz="1600" dirty="0">
                  <a:latin typeface="+mj-lt"/>
                </a:rPr>
                <a:t>Analizar datos para entender las causas del absentismo. Pueden ser por diversos motivos: salud, organizativas, ergonómicas, culturales…</a:t>
              </a:r>
            </a:p>
            <a:p>
              <a:pPr marL="92075" algn="l">
                <a:lnSpc>
                  <a:spcPct val="150000"/>
                </a:lnSpc>
              </a:pPr>
              <a:endParaRPr lang="es-ES" sz="1600" b="1" dirty="0"/>
            </a:p>
            <a:p>
              <a:pPr marL="92075">
                <a:lnSpc>
                  <a:spcPct val="150000"/>
                </a:lnSpc>
              </a:pPr>
              <a:endParaRPr lang="es-ES" sz="1600" b="1" dirty="0">
                <a:solidFill>
                  <a:srgbClr val="B5BCC4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s-ES" b="1" dirty="0">
                  <a:solidFill>
                    <a:srgbClr val="FFAA72"/>
                  </a:solidFill>
                </a:rPr>
                <a:t>2. Involucrar</a:t>
              </a:r>
            </a:p>
            <a:p>
              <a:pPr algn="l"/>
              <a:r>
                <a:rPr lang="es-ES" sz="1600" dirty="0">
                  <a:latin typeface="+mj-lt"/>
                </a:rPr>
                <a:t>Consultar con los equipos para confirmar las causas. Esto asegura un entendimiento completo.</a:t>
              </a:r>
            </a:p>
            <a:p>
              <a:pPr marL="92075" algn="l">
                <a:lnSpc>
                  <a:spcPct val="150000"/>
                </a:lnSpc>
              </a:pPr>
              <a:endParaRPr lang="es-ES" sz="1600" b="1" dirty="0"/>
            </a:p>
            <a:p>
              <a:pPr marL="92075" algn="l">
                <a:lnSpc>
                  <a:spcPct val="150000"/>
                </a:lnSpc>
              </a:pPr>
              <a:endParaRPr lang="es-ES" sz="1600" b="1" dirty="0"/>
            </a:p>
            <a:p>
              <a:pPr algn="l"/>
              <a:r>
                <a:rPr lang="es-ES" b="1" dirty="0">
                  <a:solidFill>
                    <a:srgbClr val="B5BCC4"/>
                  </a:solidFill>
                </a:rPr>
                <a:t>3. Plan Integral</a:t>
              </a:r>
            </a:p>
            <a:p>
              <a:pPr algn="l"/>
              <a:r>
                <a:rPr lang="es-ES" sz="1600" dirty="0">
                  <a:latin typeface="+mj-lt"/>
                </a:rPr>
                <a:t>Crear un plan que aborde las áreas en función del análisis. Esto permite un seguimiento del progreso.</a:t>
              </a:r>
            </a:p>
            <a:p>
              <a:pPr algn="l"/>
              <a:endParaRPr lang="es-ES" sz="16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21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5CE90-F3FE-DB65-7392-FEEF4770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1CDAF16-606A-A6BC-13DE-D46FA8A7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4" y="407360"/>
            <a:ext cx="10463167" cy="403027"/>
          </a:xfrm>
        </p:spPr>
        <p:txBody>
          <a:bodyPr/>
          <a:lstStyle/>
          <a:p>
            <a:r>
              <a:rPr lang="es-ES" noProof="0" dirty="0"/>
              <a:t>1 Entender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3358F-CE31-AF9F-59A2-29CAD6E10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phic 37">
            <a:extLst>
              <a:ext uri="{FF2B5EF4-FFF2-40B4-BE49-F238E27FC236}">
                <a16:creationId xmlns:a16="http://schemas.microsoft.com/office/drawing/2014/main" id="{F9A5825F-10A1-CAAF-41D8-2A8D2D5BE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8DB9B97-D6B8-540C-87C8-A9A0C404B50C}"/>
              </a:ext>
            </a:extLst>
          </p:cNvPr>
          <p:cNvSpPr txBox="1"/>
          <p:nvPr/>
        </p:nvSpPr>
        <p:spPr>
          <a:xfrm>
            <a:off x="397666" y="1076326"/>
            <a:ext cx="11404361" cy="7433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 origen del absentismo puede deberse a diferentes factores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El absentismo van mucho más allá de la baja médica: 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salud, condiciones de trabajo y entorno social configuran un problema multidimensional. Entender porque aumenta o disminuye el absentismo es el primer paso para el cambio.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4" name="Google Shape;449;p14">
            <a:extLst>
              <a:ext uri="{FF2B5EF4-FFF2-40B4-BE49-F238E27FC236}">
                <a16:creationId xmlns:a16="http://schemas.microsoft.com/office/drawing/2014/main" id="{D68C7E5F-B13D-7952-8276-76B426F8FCD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r="1437"/>
          <a:stretch/>
        </p:blipFill>
        <p:spPr>
          <a:xfrm>
            <a:off x="2225517" y="3648076"/>
            <a:ext cx="7509034" cy="3021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D0FF31BE-17D2-E194-367E-0AA2B6AEF831}"/>
              </a:ext>
            </a:extLst>
          </p:cNvPr>
          <p:cNvGrpSpPr/>
          <p:nvPr/>
        </p:nvGrpSpPr>
        <p:grpSpPr>
          <a:xfrm>
            <a:off x="407714" y="2534960"/>
            <a:ext cx="3583261" cy="1589842"/>
            <a:chOff x="792599" y="5693926"/>
            <a:chExt cx="3744517" cy="1589842"/>
          </a:xfrm>
        </p:grpSpPr>
        <p:sp>
          <p:nvSpPr>
            <p:cNvPr id="19" name="Shape 2">
              <a:extLst>
                <a:ext uri="{FF2B5EF4-FFF2-40B4-BE49-F238E27FC236}">
                  <a16:creationId xmlns:a16="http://schemas.microsoft.com/office/drawing/2014/main" id="{481EE68B-CD31-D85F-A232-A0AEAE7299BE}"/>
                </a:ext>
              </a:extLst>
            </p:cNvPr>
            <p:cNvSpPr/>
            <p:nvPr/>
          </p:nvSpPr>
          <p:spPr>
            <a:xfrm>
              <a:off x="792599" y="5693926"/>
              <a:ext cx="3744517" cy="1589842"/>
            </a:xfrm>
            <a:prstGeom prst="roundRect">
              <a:avLst>
                <a:gd name="adj" fmla="val 2137"/>
              </a:avLst>
            </a:prstGeom>
            <a:solidFill>
              <a:srgbClr val="FFE8D4"/>
            </a:solidFill>
            <a:ln/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 3">
              <a:extLst>
                <a:ext uri="{FF2B5EF4-FFF2-40B4-BE49-F238E27FC236}">
                  <a16:creationId xmlns:a16="http://schemas.microsoft.com/office/drawing/2014/main" id="{B3ECE5DE-1699-3451-8426-2027EA22B694}"/>
                </a:ext>
              </a:extLst>
            </p:cNvPr>
            <p:cNvSpPr/>
            <p:nvPr/>
          </p:nvSpPr>
          <p:spPr>
            <a:xfrm>
              <a:off x="1019056" y="5920383"/>
              <a:ext cx="2658904" cy="32170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500"/>
                </a:lnSpc>
                <a:buNone/>
              </a:pPr>
              <a:r>
                <a:rPr lang="en-US" b="1" kern="0" spc="-20" err="1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Factores</a:t>
              </a:r>
              <a:r>
                <a:rPr lang="en-US" b="1" kern="0" spc="-20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 </a:t>
              </a:r>
              <a:r>
                <a:rPr lang="en-US" b="1" kern="0" spc="-20" err="1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personales</a:t>
              </a: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 4">
              <a:extLst>
                <a:ext uri="{FF2B5EF4-FFF2-40B4-BE49-F238E27FC236}">
                  <a16:creationId xmlns:a16="http://schemas.microsoft.com/office/drawing/2014/main" id="{247E954A-2240-0D33-566A-24BB661F9814}"/>
                </a:ext>
              </a:extLst>
            </p:cNvPr>
            <p:cNvSpPr/>
            <p:nvPr/>
          </p:nvSpPr>
          <p:spPr>
            <a:xfrm>
              <a:off x="1019056" y="6377940"/>
              <a:ext cx="3352919" cy="67937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2650"/>
                </a:lnSpc>
                <a:buNone/>
              </a:pP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Enfermedad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,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problemas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familiares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.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BADBA6D1-EF63-4937-B123-882CE600EFF0}"/>
              </a:ext>
            </a:extLst>
          </p:cNvPr>
          <p:cNvGrpSpPr/>
          <p:nvPr/>
        </p:nvGrpSpPr>
        <p:grpSpPr>
          <a:xfrm>
            <a:off x="4304369" y="2534960"/>
            <a:ext cx="3583261" cy="1589842"/>
            <a:chOff x="792599" y="5693926"/>
            <a:chExt cx="3744517" cy="1589842"/>
          </a:xfrm>
        </p:grpSpPr>
        <p:sp>
          <p:nvSpPr>
            <p:cNvPr id="33" name="Shape 2">
              <a:extLst>
                <a:ext uri="{FF2B5EF4-FFF2-40B4-BE49-F238E27FC236}">
                  <a16:creationId xmlns:a16="http://schemas.microsoft.com/office/drawing/2014/main" id="{931E4DC3-2231-B1F6-3333-C14D81B3FD07}"/>
                </a:ext>
              </a:extLst>
            </p:cNvPr>
            <p:cNvSpPr/>
            <p:nvPr/>
          </p:nvSpPr>
          <p:spPr>
            <a:xfrm>
              <a:off x="792599" y="5693926"/>
              <a:ext cx="3744517" cy="1589842"/>
            </a:xfrm>
            <a:prstGeom prst="roundRect">
              <a:avLst>
                <a:gd name="adj" fmla="val 2137"/>
              </a:avLst>
            </a:prstGeom>
            <a:solidFill>
              <a:srgbClr val="FFE8D4"/>
            </a:solidFill>
            <a:ln/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 3">
              <a:extLst>
                <a:ext uri="{FF2B5EF4-FFF2-40B4-BE49-F238E27FC236}">
                  <a16:creationId xmlns:a16="http://schemas.microsoft.com/office/drawing/2014/main" id="{A1CC9528-7311-208C-73CE-68E176450F25}"/>
                </a:ext>
              </a:extLst>
            </p:cNvPr>
            <p:cNvSpPr/>
            <p:nvPr/>
          </p:nvSpPr>
          <p:spPr>
            <a:xfrm>
              <a:off x="1019056" y="5920383"/>
              <a:ext cx="2658904" cy="32170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500"/>
                </a:lnSpc>
                <a:buNone/>
              </a:pPr>
              <a:r>
                <a:rPr lang="en-US" b="1" kern="0" spc="-20" err="1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Factores</a:t>
              </a:r>
              <a:r>
                <a:rPr lang="en-US" b="1" kern="0" spc="-20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 </a:t>
              </a:r>
              <a:r>
                <a:rPr lang="en-US" b="1" kern="0" spc="-20" err="1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laborales</a:t>
              </a: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 4">
              <a:extLst>
                <a:ext uri="{FF2B5EF4-FFF2-40B4-BE49-F238E27FC236}">
                  <a16:creationId xmlns:a16="http://schemas.microsoft.com/office/drawing/2014/main" id="{4D301C15-974D-53A0-1F0A-A30BDC834006}"/>
                </a:ext>
              </a:extLst>
            </p:cNvPr>
            <p:cNvSpPr/>
            <p:nvPr/>
          </p:nvSpPr>
          <p:spPr>
            <a:xfrm>
              <a:off x="1019056" y="6377940"/>
              <a:ext cx="3352919" cy="67937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2650"/>
                </a:lnSpc>
                <a:buNone/>
              </a:pP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Estrés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laboral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, malas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condiciones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,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falta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 de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motivación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5576DC27-22F6-A607-AC9F-CBA67AAD3B11}"/>
              </a:ext>
            </a:extLst>
          </p:cNvPr>
          <p:cNvGrpSpPr/>
          <p:nvPr/>
        </p:nvGrpSpPr>
        <p:grpSpPr>
          <a:xfrm>
            <a:off x="8201024" y="2534960"/>
            <a:ext cx="3583261" cy="1589842"/>
            <a:chOff x="792599" y="5693926"/>
            <a:chExt cx="3744517" cy="1589842"/>
          </a:xfrm>
        </p:grpSpPr>
        <p:sp>
          <p:nvSpPr>
            <p:cNvPr id="37" name="Shape 2">
              <a:extLst>
                <a:ext uri="{FF2B5EF4-FFF2-40B4-BE49-F238E27FC236}">
                  <a16:creationId xmlns:a16="http://schemas.microsoft.com/office/drawing/2014/main" id="{8845300A-C09E-CF3D-A86A-A53B28E04AF8}"/>
                </a:ext>
              </a:extLst>
            </p:cNvPr>
            <p:cNvSpPr/>
            <p:nvPr/>
          </p:nvSpPr>
          <p:spPr>
            <a:xfrm>
              <a:off x="792599" y="5693926"/>
              <a:ext cx="3744517" cy="1589842"/>
            </a:xfrm>
            <a:prstGeom prst="roundRect">
              <a:avLst>
                <a:gd name="adj" fmla="val 2137"/>
              </a:avLst>
            </a:prstGeom>
            <a:solidFill>
              <a:srgbClr val="FFE8D4"/>
            </a:solidFill>
            <a:ln/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Text 3">
              <a:extLst>
                <a:ext uri="{FF2B5EF4-FFF2-40B4-BE49-F238E27FC236}">
                  <a16:creationId xmlns:a16="http://schemas.microsoft.com/office/drawing/2014/main" id="{88EBE834-DB42-46E2-C53D-110D5EF8E25B}"/>
                </a:ext>
              </a:extLst>
            </p:cNvPr>
            <p:cNvSpPr/>
            <p:nvPr/>
          </p:nvSpPr>
          <p:spPr>
            <a:xfrm>
              <a:off x="1019056" y="5920383"/>
              <a:ext cx="2658904" cy="32170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2500"/>
                </a:lnSpc>
                <a:buNone/>
              </a:pPr>
              <a:r>
                <a:rPr lang="en-US" b="1" kern="0" spc="-20" err="1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Factores</a:t>
              </a:r>
              <a:r>
                <a:rPr lang="en-US" b="1" kern="0" spc="-20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 </a:t>
              </a:r>
              <a:r>
                <a:rPr lang="en-US" b="1" kern="0" spc="-20" err="1">
                  <a:latin typeface="Arial" panose="020B0604020202020204" pitchFamily="34" charset="0"/>
                  <a:ea typeface="Montserrat Bold" pitchFamily="34" charset="-122"/>
                  <a:cs typeface="Arial" panose="020B0604020202020204" pitchFamily="34" charset="0"/>
                </a:rPr>
                <a:t>sociales</a:t>
              </a: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 4">
              <a:extLst>
                <a:ext uri="{FF2B5EF4-FFF2-40B4-BE49-F238E27FC236}">
                  <a16:creationId xmlns:a16="http://schemas.microsoft.com/office/drawing/2014/main" id="{F932C3C5-5FA3-94E0-6D7C-80F1F46CE24D}"/>
                </a:ext>
              </a:extLst>
            </p:cNvPr>
            <p:cNvSpPr/>
            <p:nvPr/>
          </p:nvSpPr>
          <p:spPr>
            <a:xfrm>
              <a:off x="1019056" y="6377940"/>
              <a:ext cx="3352919" cy="67937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2650"/>
                </a:lnSpc>
                <a:buNone/>
              </a:pP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Transporte, </a:t>
              </a:r>
              <a:r>
                <a:rPr lang="en-US" sz="1600" dirty="0" err="1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conciliación</a:t>
              </a:r>
              <a:r>
                <a:rPr lang="en-US" sz="1600" dirty="0">
                  <a:latin typeface="Arial" panose="020B0604020202020204" pitchFamily="34" charset="0"/>
                  <a:ea typeface="Source Sans Pro" pitchFamily="34" charset="-122"/>
                  <a:cs typeface="Arial" panose="020B0604020202020204" pitchFamily="34" charset="0"/>
                </a:rPr>
                <a:t> familiar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006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E967A-B2C0-D63D-0135-318BFF38D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phic 12">
            <a:extLst>
              <a:ext uri="{FF2B5EF4-FFF2-40B4-BE49-F238E27FC236}">
                <a16:creationId xmlns:a16="http://schemas.microsoft.com/office/drawing/2014/main" id="{46B686F2-8E9B-65D7-34A4-AF45518D8A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86425" y="4016878"/>
            <a:ext cx="493421" cy="493421"/>
          </a:xfrm>
          <a:prstGeom prst="rect">
            <a:avLst/>
          </a:prstGeom>
        </p:spPr>
      </p:pic>
      <p:pic>
        <p:nvPicPr>
          <p:cNvPr id="46" name="Graphic 72">
            <a:extLst>
              <a:ext uri="{FF2B5EF4-FFF2-40B4-BE49-F238E27FC236}">
                <a16:creationId xmlns:a16="http://schemas.microsoft.com/office/drawing/2014/main" id="{132D8906-AB57-3C92-FD27-1AB8E71E8C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0102" y="2235880"/>
            <a:ext cx="547330" cy="547330"/>
          </a:xfrm>
          <a:prstGeom prst="rect">
            <a:avLst/>
          </a:prstGeom>
        </p:spPr>
      </p:pic>
      <p:pic>
        <p:nvPicPr>
          <p:cNvPr id="45" name="Graphic 33">
            <a:extLst>
              <a:ext uri="{FF2B5EF4-FFF2-40B4-BE49-F238E27FC236}">
                <a16:creationId xmlns:a16="http://schemas.microsoft.com/office/drawing/2014/main" id="{82F56D75-7647-D472-E365-79ED9FE221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3061" y="4016879"/>
            <a:ext cx="490103" cy="490103"/>
          </a:xfrm>
          <a:prstGeom prst="rect">
            <a:avLst/>
          </a:prstGeom>
        </p:spPr>
      </p:pic>
      <p:pic>
        <p:nvPicPr>
          <p:cNvPr id="42" name="Graphic 82">
            <a:extLst>
              <a:ext uri="{FF2B5EF4-FFF2-40B4-BE49-F238E27FC236}">
                <a16:creationId xmlns:a16="http://schemas.microsoft.com/office/drawing/2014/main" id="{4A8ED324-3640-3FC2-E32A-7EE1BFD517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5601" y="2264494"/>
            <a:ext cx="490102" cy="49010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675A01-5AA2-5343-4241-2D3A4DD97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phic 37">
            <a:extLst>
              <a:ext uri="{FF2B5EF4-FFF2-40B4-BE49-F238E27FC236}">
                <a16:creationId xmlns:a16="http://schemas.microsoft.com/office/drawing/2014/main" id="{2066EFD5-3107-A061-9528-DD52A7B3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E81F47C-4CCE-EECC-62BD-14023C4CDF3F}"/>
              </a:ext>
            </a:extLst>
          </p:cNvPr>
          <p:cNvSpPr txBox="1"/>
          <p:nvPr/>
        </p:nvSpPr>
        <p:spPr>
          <a:xfrm>
            <a:off x="397666" y="1076326"/>
            <a:ext cx="11404361" cy="7433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4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 naturaleza del absentismo puede ser muy diferente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La </a:t>
            </a:r>
            <a:r>
              <a:rPr kumimoji="0" lang="es-E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naturalez</a:t>
            </a:r>
            <a:r>
              <a:rPr lang="es-ES" sz="1200">
                <a:solidFill>
                  <a:srgbClr val="000000"/>
                </a:solidFill>
                <a:latin typeface="Georgia" panose="02040502050405020303" pitchFamily="18" charset="0"/>
              </a:rPr>
              <a:t>a del absentismo es multicausal, entender como se relacionan y como me posiciona con respecto a mis empleados puede ayudar a adoptar las medidas oportunas.</a:t>
            </a: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6360872F-76A6-EB16-470D-FE3D1E035245}"/>
              </a:ext>
            </a:extLst>
          </p:cNvPr>
          <p:cNvSpPr txBox="1">
            <a:spLocks/>
          </p:cNvSpPr>
          <p:nvPr/>
        </p:nvSpPr>
        <p:spPr>
          <a:xfrm>
            <a:off x="2433851" y="4009031"/>
            <a:ext cx="2237801" cy="493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0"/>
              <a:t>Liderazgo</a:t>
            </a:r>
          </a:p>
          <a:p>
            <a:endParaRPr lang="es-ES" sz="1400">
              <a:latin typeface="+mj-lt"/>
            </a:endParaRPr>
          </a:p>
        </p:txBody>
      </p:sp>
      <p:sp>
        <p:nvSpPr>
          <p:cNvPr id="10" name="Content Placeholder 24">
            <a:extLst>
              <a:ext uri="{FF2B5EF4-FFF2-40B4-BE49-F238E27FC236}">
                <a16:creationId xmlns:a16="http://schemas.microsoft.com/office/drawing/2014/main" id="{1AA94BC3-456E-AAE1-8FCD-5061FDDBE8F1}"/>
              </a:ext>
            </a:extLst>
          </p:cNvPr>
          <p:cNvSpPr txBox="1">
            <a:spLocks/>
          </p:cNvSpPr>
          <p:nvPr/>
        </p:nvSpPr>
        <p:spPr>
          <a:xfrm>
            <a:off x="1837773" y="4657999"/>
            <a:ext cx="2771308" cy="6434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s-E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Estilos de liderazgo, valores, cadena de mando.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35D8481-6734-8FB5-E879-646AC2E43EFE}"/>
              </a:ext>
            </a:extLst>
          </p:cNvPr>
          <p:cNvSpPr txBox="1">
            <a:spLocks/>
          </p:cNvSpPr>
          <p:nvPr/>
        </p:nvSpPr>
        <p:spPr>
          <a:xfrm>
            <a:off x="5383024" y="4009031"/>
            <a:ext cx="2237803" cy="493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0"/>
              <a:t>Higiene laboral</a:t>
            </a:r>
          </a:p>
        </p:txBody>
      </p:sp>
      <p:sp>
        <p:nvSpPr>
          <p:cNvPr id="19" name="Content Placeholder 24">
            <a:extLst>
              <a:ext uri="{FF2B5EF4-FFF2-40B4-BE49-F238E27FC236}">
                <a16:creationId xmlns:a16="http://schemas.microsoft.com/office/drawing/2014/main" id="{8EEBF8D3-F4E4-C4FD-59C8-83AF8992A581}"/>
              </a:ext>
            </a:extLst>
          </p:cNvPr>
          <p:cNvSpPr txBox="1">
            <a:spLocks/>
          </p:cNvSpPr>
          <p:nvPr/>
        </p:nvSpPr>
        <p:spPr>
          <a:xfrm>
            <a:off x="4811089" y="4657999"/>
            <a:ext cx="2771308" cy="6434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s-E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Instalaciones y entorno de trabajo adecuados.</a:t>
            </a:r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AB748917-67BD-5929-C531-8B639FBA0ED7}"/>
              </a:ext>
            </a:extLst>
          </p:cNvPr>
          <p:cNvSpPr txBox="1">
            <a:spLocks/>
          </p:cNvSpPr>
          <p:nvPr/>
        </p:nvSpPr>
        <p:spPr>
          <a:xfrm>
            <a:off x="8380483" y="4009031"/>
            <a:ext cx="2233634" cy="493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0"/>
              <a:t>Competencia</a:t>
            </a:r>
          </a:p>
          <a:p>
            <a:endParaRPr lang="es-ES" sz="1400">
              <a:latin typeface="+mj-lt"/>
            </a:endParaRPr>
          </a:p>
        </p:txBody>
      </p:sp>
      <p:sp>
        <p:nvSpPr>
          <p:cNvPr id="24" name="Content Placeholder 24">
            <a:extLst>
              <a:ext uri="{FF2B5EF4-FFF2-40B4-BE49-F238E27FC236}">
                <a16:creationId xmlns:a16="http://schemas.microsoft.com/office/drawing/2014/main" id="{8111E60D-1450-2866-B787-85CD9F81FC4E}"/>
              </a:ext>
            </a:extLst>
          </p:cNvPr>
          <p:cNvSpPr txBox="1">
            <a:spLocks/>
          </p:cNvSpPr>
          <p:nvPr/>
        </p:nvSpPr>
        <p:spPr>
          <a:xfrm>
            <a:off x="7804465" y="4657999"/>
            <a:ext cx="2771308" cy="6434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s-E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Que hacen aquellos en tu sector que les funciona.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D20E600D-00D4-1143-E81E-76315C8CD9FB}"/>
              </a:ext>
            </a:extLst>
          </p:cNvPr>
          <p:cNvGrpSpPr/>
          <p:nvPr/>
        </p:nvGrpSpPr>
        <p:grpSpPr>
          <a:xfrm>
            <a:off x="1837773" y="2305829"/>
            <a:ext cx="2833881" cy="2702323"/>
            <a:chOff x="407714" y="3888964"/>
            <a:chExt cx="2833881" cy="2702323"/>
          </a:xfrm>
        </p:grpSpPr>
        <p:sp>
          <p:nvSpPr>
            <p:cNvPr id="28" name="Content Placeholder 16">
              <a:extLst>
                <a:ext uri="{FF2B5EF4-FFF2-40B4-BE49-F238E27FC236}">
                  <a16:creationId xmlns:a16="http://schemas.microsoft.com/office/drawing/2014/main" id="{E206DA97-F63C-2D72-148D-CA2E7764F597}"/>
                </a:ext>
              </a:extLst>
            </p:cNvPr>
            <p:cNvSpPr txBox="1">
              <a:spLocks/>
            </p:cNvSpPr>
            <p:nvPr/>
          </p:nvSpPr>
          <p:spPr>
            <a:xfrm>
              <a:off x="1003792" y="3888964"/>
              <a:ext cx="2237803" cy="206006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344488" indent="-173038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Georgia" panose="02040502050405020303" pitchFamily="18" charset="0"/>
                <a:buChar char="–"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515938" indent="-17145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400" b="0"/>
                <a:t>Cultura</a:t>
              </a:r>
              <a:endParaRPr lang="es-ES" sz="1400"/>
            </a:p>
          </p:txBody>
        </p:sp>
        <p:sp>
          <p:nvSpPr>
            <p:cNvPr id="29" name="Content Placeholder 24">
              <a:extLst>
                <a:ext uri="{FF2B5EF4-FFF2-40B4-BE49-F238E27FC236}">
                  <a16:creationId xmlns:a16="http://schemas.microsoft.com/office/drawing/2014/main" id="{7FFB2800-225B-0911-6F0C-00926C3060E4}"/>
                </a:ext>
              </a:extLst>
            </p:cNvPr>
            <p:cNvSpPr txBox="1">
              <a:spLocks/>
            </p:cNvSpPr>
            <p:nvPr/>
          </p:nvSpPr>
          <p:spPr>
            <a:xfrm>
              <a:off x="407714" y="4531219"/>
              <a:ext cx="2771308" cy="2060068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344488" indent="-173038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Georgia" panose="02040502050405020303" pitchFamily="18" charset="0"/>
                <a:buChar char="–"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515938" indent="-171450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lnSpc>
                  <a:spcPct val="10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s-E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Cultura de colaboración y compañerismo.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2AF9B74D-5D53-10F8-DBBC-6E0FCC89C4EC}"/>
              </a:ext>
            </a:extLst>
          </p:cNvPr>
          <p:cNvGrpSpPr/>
          <p:nvPr/>
        </p:nvGrpSpPr>
        <p:grpSpPr>
          <a:xfrm>
            <a:off x="4779802" y="2270955"/>
            <a:ext cx="2833881" cy="2702323"/>
            <a:chOff x="407714" y="3888964"/>
            <a:chExt cx="2833881" cy="2702323"/>
          </a:xfrm>
        </p:grpSpPr>
        <p:sp>
          <p:nvSpPr>
            <p:cNvPr id="33" name="Content Placeholder 16">
              <a:extLst>
                <a:ext uri="{FF2B5EF4-FFF2-40B4-BE49-F238E27FC236}">
                  <a16:creationId xmlns:a16="http://schemas.microsoft.com/office/drawing/2014/main" id="{817B4B71-8A5C-37A1-411A-477BE654F22A}"/>
                </a:ext>
              </a:extLst>
            </p:cNvPr>
            <p:cNvSpPr txBox="1">
              <a:spLocks/>
            </p:cNvSpPr>
            <p:nvPr/>
          </p:nvSpPr>
          <p:spPr>
            <a:xfrm>
              <a:off x="1003792" y="3888964"/>
              <a:ext cx="2237803" cy="206006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344488" indent="-173038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Georgia" panose="02040502050405020303" pitchFamily="18" charset="0"/>
                <a:buChar char="–"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515938" indent="-17145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1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400" b="0"/>
                <a:t>Condiciones</a:t>
              </a:r>
              <a:endParaRPr lang="es-ES" sz="1400"/>
            </a:p>
          </p:txBody>
        </p:sp>
        <p:sp>
          <p:nvSpPr>
            <p:cNvPr id="34" name="Content Placeholder 24">
              <a:extLst>
                <a:ext uri="{FF2B5EF4-FFF2-40B4-BE49-F238E27FC236}">
                  <a16:creationId xmlns:a16="http://schemas.microsoft.com/office/drawing/2014/main" id="{E36178D9-E17D-0A1D-8765-2B70F326408E}"/>
                </a:ext>
              </a:extLst>
            </p:cNvPr>
            <p:cNvSpPr txBox="1">
              <a:spLocks/>
            </p:cNvSpPr>
            <p:nvPr/>
          </p:nvSpPr>
          <p:spPr>
            <a:xfrm>
              <a:off x="407714" y="4531219"/>
              <a:ext cx="2771308" cy="2060068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344488" indent="-173038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Georgia" panose="02040502050405020303" pitchFamily="18" charset="0"/>
                <a:buChar char="–"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515938" indent="-171450" algn="l" defTabSz="914400" rtl="0" eaLnBrk="1" latinLnBrk="0" hangingPunct="1">
                <a:lnSpc>
                  <a:spcPct val="125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lnSpc>
                  <a:spcPct val="10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s-E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Gestión de la estacionalidad y las cargas de trabajo.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9BCA4C54-663C-0ECA-662B-DEA7A8D61568}"/>
              </a:ext>
            </a:extLst>
          </p:cNvPr>
          <p:cNvGrpSpPr/>
          <p:nvPr/>
        </p:nvGrpSpPr>
        <p:grpSpPr>
          <a:xfrm>
            <a:off x="7746448" y="2265722"/>
            <a:ext cx="2847222" cy="2765267"/>
            <a:chOff x="6762664" y="1574530"/>
            <a:chExt cx="2847222" cy="2765267"/>
          </a:xfrm>
        </p:grpSpPr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9FAF77C3-F288-8E9F-B683-28E5054E6CD4}"/>
                </a:ext>
              </a:extLst>
            </p:cNvPr>
            <p:cNvGrpSpPr/>
            <p:nvPr/>
          </p:nvGrpSpPr>
          <p:grpSpPr>
            <a:xfrm>
              <a:off x="6776005" y="1637474"/>
              <a:ext cx="2833881" cy="2702323"/>
              <a:chOff x="407714" y="3888964"/>
              <a:chExt cx="2833881" cy="2702323"/>
            </a:xfrm>
          </p:grpSpPr>
          <p:sp>
            <p:nvSpPr>
              <p:cNvPr id="38" name="Content Placeholder 16">
                <a:extLst>
                  <a:ext uri="{FF2B5EF4-FFF2-40B4-BE49-F238E27FC236}">
                    <a16:creationId xmlns:a16="http://schemas.microsoft.com/office/drawing/2014/main" id="{EA504D00-3A77-F4C9-6775-D436722DA3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3792" y="3888964"/>
                <a:ext cx="2237803" cy="2060068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1200"/>
                  </a:spcAft>
                  <a:buFont typeface="Arial" panose="020B0604020202020204" pitchFamily="34" charset="0"/>
                  <a:buNone/>
                  <a:defRPr sz="15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2pPr>
                <a:lvl3pPr marL="171450" indent="-17145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3pPr>
                <a:lvl4pPr marL="344488" indent="-173038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Georgia" panose="02040502050405020303" pitchFamily="18" charset="0"/>
                  <a:buChar char="–"/>
                  <a:defRPr sz="11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4pPr>
                <a:lvl5pPr marL="515938" indent="-17145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§"/>
                  <a:defRPr sz="11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400" b="0"/>
                  <a:t>Grado de exigencia</a:t>
                </a:r>
              </a:p>
            </p:txBody>
          </p:sp>
          <p:sp>
            <p:nvSpPr>
              <p:cNvPr id="39" name="Content Placeholder 24">
                <a:extLst>
                  <a:ext uri="{FF2B5EF4-FFF2-40B4-BE49-F238E27FC236}">
                    <a16:creationId xmlns:a16="http://schemas.microsoft.com/office/drawing/2014/main" id="{BE2B2832-ADD7-3141-AE6E-3A99500EAE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7714" y="4531219"/>
                <a:ext cx="2771308" cy="206006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1200"/>
                  </a:spcAft>
                  <a:buFont typeface="Arial" panose="020B0604020202020204" pitchFamily="34" charset="0"/>
                  <a:buNone/>
                  <a:defRPr sz="15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914400" rtl="0" eaLnBrk="1" latinLnBrk="0" hangingPunct="1">
                  <a:lnSpc>
                    <a:spcPct val="125000"/>
                  </a:lnSpc>
                  <a:spcBef>
                    <a:spcPts val="6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2pPr>
                <a:lvl3pPr marL="171450" indent="-171450" algn="l" defTabSz="914400" rtl="0" eaLnBrk="1" latinLnBrk="0" hangingPunct="1">
                  <a:lnSpc>
                    <a:spcPct val="125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3pPr>
                <a:lvl4pPr marL="344488" indent="-173038" algn="l" defTabSz="914400" rtl="0" eaLnBrk="1" latinLnBrk="0" hangingPunct="1">
                  <a:lnSpc>
                    <a:spcPct val="125000"/>
                  </a:lnSpc>
                  <a:spcBef>
                    <a:spcPts val="600"/>
                  </a:spcBef>
                  <a:buFont typeface="Georgia" panose="02040502050405020303" pitchFamily="18" charset="0"/>
                  <a:buChar char="–"/>
                  <a:defRPr sz="14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4pPr>
                <a:lvl5pPr marL="515938" indent="-171450" algn="l" defTabSz="914400" rtl="0" eaLnBrk="1" latinLnBrk="0" hangingPunct="1">
                  <a:lnSpc>
                    <a:spcPct val="125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§"/>
                  <a:defRPr sz="1400" kern="120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>
                  <a:lnSpc>
                    <a:spcPct val="100000"/>
                  </a:lnSpc>
                  <a:spcBef>
                    <a:spcPts val="0"/>
                  </a:spcBef>
                  <a:buClr>
                    <a:schemeClr val="accent1"/>
                  </a:buClr>
                </a:pPr>
                <a:r>
                  <a:rPr lang="es-ES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Equilibrio entre vida y trabajo.</a:t>
                </a:r>
              </a:p>
            </p:txBody>
          </p:sp>
        </p:grpSp>
        <p:pic>
          <p:nvPicPr>
            <p:cNvPr id="37" name="Graphic 69">
              <a:extLst>
                <a:ext uri="{FF2B5EF4-FFF2-40B4-BE49-F238E27FC236}">
                  <a16:creationId xmlns:a16="http://schemas.microsoft.com/office/drawing/2014/main" id="{2C13CC64-725B-278C-4372-3174A3AF12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62664" y="1574530"/>
              <a:ext cx="490102" cy="490102"/>
            </a:xfrm>
            <a:prstGeom prst="rect">
              <a:avLst/>
            </a:prstGeom>
          </p:spPr>
        </p:pic>
      </p:grpSp>
      <p:pic>
        <p:nvPicPr>
          <p:cNvPr id="43" name="Graphic 26">
            <a:extLst>
              <a:ext uri="{FF2B5EF4-FFF2-40B4-BE49-F238E27FC236}">
                <a16:creationId xmlns:a16="http://schemas.microsoft.com/office/drawing/2014/main" id="{739A1145-83E4-CF69-D77A-33B4709CF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3114" y="4004812"/>
            <a:ext cx="490102" cy="490102"/>
          </a:xfrm>
          <a:prstGeom prst="rect">
            <a:avLst/>
          </a:prstGeom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F1D28319-0243-5AC6-AEC0-B184D67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4" y="407360"/>
            <a:ext cx="10463167" cy="403027"/>
          </a:xfrm>
        </p:spPr>
        <p:txBody>
          <a:bodyPr/>
          <a:lstStyle/>
          <a:p>
            <a:r>
              <a:rPr lang="es-ES" noProof="0" dirty="0"/>
              <a:t>1 Entender</a:t>
            </a:r>
          </a:p>
        </p:txBody>
      </p:sp>
    </p:spTree>
    <p:extLst>
      <p:ext uri="{BB962C8B-B14F-4D97-AF65-F5344CB8AC3E}">
        <p14:creationId xmlns:p14="http://schemas.microsoft.com/office/powerpoint/2010/main" val="1979297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DF2B5-CE5C-E0D6-F840-BE2E5FD53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BF5C78-3C13-C4B9-511F-EAC6EAD2F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phic 37">
            <a:extLst>
              <a:ext uri="{FF2B5EF4-FFF2-40B4-BE49-F238E27FC236}">
                <a16:creationId xmlns:a16="http://schemas.microsoft.com/office/drawing/2014/main" id="{9303F82B-A6DF-4049-1DA6-30C5B18C1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322A4F6-11FA-92BF-206E-A865B0ACB63C}"/>
              </a:ext>
            </a:extLst>
          </p:cNvPr>
          <p:cNvSpPr txBox="1"/>
          <p:nvPr/>
        </p:nvSpPr>
        <p:spPr>
          <a:xfrm>
            <a:off x="397666" y="1076326"/>
            <a:ext cx="11260934" cy="7433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4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Para comprender el problema del absentismo hacen falta analizar y entender algunos detalles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Por último, para comprender los motivos, las empresas tienen que monitorizar el absentismo. Medirlo permite identificar sus causas, anticipar riesgos y activar decisiones que mejoran la productividad, la salud laboral y la calidad del servicio.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4" name="Google Shape;4434;p527">
            <a:extLst>
              <a:ext uri="{FF2B5EF4-FFF2-40B4-BE49-F238E27FC236}">
                <a16:creationId xmlns:a16="http://schemas.microsoft.com/office/drawing/2014/main" id="{70F42DFD-5E14-D4A7-EA9B-124017BE484E}"/>
              </a:ext>
            </a:extLst>
          </p:cNvPr>
          <p:cNvSpPr/>
          <p:nvPr/>
        </p:nvSpPr>
        <p:spPr>
          <a:xfrm>
            <a:off x="1867117" y="1882386"/>
            <a:ext cx="2780700" cy="636900"/>
          </a:xfrm>
          <a:prstGeom prst="homePlat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bg1"/>
                </a:solidFill>
              </a:rPr>
              <a:t>Características</a:t>
            </a:r>
          </a:p>
        </p:txBody>
      </p:sp>
      <p:sp>
        <p:nvSpPr>
          <p:cNvPr id="75" name="Google Shape;4435;p527">
            <a:extLst>
              <a:ext uri="{FF2B5EF4-FFF2-40B4-BE49-F238E27FC236}">
                <a16:creationId xmlns:a16="http://schemas.microsoft.com/office/drawing/2014/main" id="{FEF07E39-3803-7ABD-9289-7047051F658A}"/>
              </a:ext>
            </a:extLst>
          </p:cNvPr>
          <p:cNvSpPr/>
          <p:nvPr/>
        </p:nvSpPr>
        <p:spPr>
          <a:xfrm>
            <a:off x="4736355" y="1882386"/>
            <a:ext cx="2780700" cy="636900"/>
          </a:xfrm>
          <a:prstGeom prst="homePlate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</a:rPr>
              <a:t>Costes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76" name="Google Shape;4436;p527">
            <a:extLst>
              <a:ext uri="{FF2B5EF4-FFF2-40B4-BE49-F238E27FC236}">
                <a16:creationId xmlns:a16="http://schemas.microsoft.com/office/drawing/2014/main" id="{17DC4095-F0A7-7B64-8CDF-1B1EA366453E}"/>
              </a:ext>
            </a:extLst>
          </p:cNvPr>
          <p:cNvSpPr/>
          <p:nvPr/>
        </p:nvSpPr>
        <p:spPr>
          <a:xfrm>
            <a:off x="7618683" y="1882386"/>
            <a:ext cx="2780700" cy="636900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bg1"/>
                </a:solidFill>
              </a:rPr>
              <a:t>Control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78" name="Google Shape;4438;p527">
            <a:extLst>
              <a:ext uri="{FF2B5EF4-FFF2-40B4-BE49-F238E27FC236}">
                <a16:creationId xmlns:a16="http://schemas.microsoft.com/office/drawing/2014/main" id="{C9CF6845-D923-35EC-3B44-82FF9595CA74}"/>
              </a:ext>
            </a:extLst>
          </p:cNvPr>
          <p:cNvSpPr/>
          <p:nvPr/>
        </p:nvSpPr>
        <p:spPr>
          <a:xfrm>
            <a:off x="1867125" y="6737486"/>
            <a:ext cx="2780700" cy="73500"/>
          </a:xfrm>
          <a:prstGeom prst="homePlat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79" name="Google Shape;4439;p527">
            <a:extLst>
              <a:ext uri="{FF2B5EF4-FFF2-40B4-BE49-F238E27FC236}">
                <a16:creationId xmlns:a16="http://schemas.microsoft.com/office/drawing/2014/main" id="{891C6297-1443-7DAE-CAA0-D2E71068DEAA}"/>
              </a:ext>
            </a:extLst>
          </p:cNvPr>
          <p:cNvSpPr/>
          <p:nvPr/>
        </p:nvSpPr>
        <p:spPr>
          <a:xfrm>
            <a:off x="4736358" y="6737486"/>
            <a:ext cx="2780700" cy="73500"/>
          </a:xfrm>
          <a:prstGeom prst="homePlate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</p:txBody>
      </p:sp>
      <p:sp>
        <p:nvSpPr>
          <p:cNvPr id="80" name="Google Shape;4440;p527">
            <a:extLst>
              <a:ext uri="{FF2B5EF4-FFF2-40B4-BE49-F238E27FC236}">
                <a16:creationId xmlns:a16="http://schemas.microsoft.com/office/drawing/2014/main" id="{04235183-DA66-1276-E7B3-CCB3B8BBFA19}"/>
              </a:ext>
            </a:extLst>
          </p:cNvPr>
          <p:cNvSpPr/>
          <p:nvPr/>
        </p:nvSpPr>
        <p:spPr>
          <a:xfrm>
            <a:off x="7618680" y="6737486"/>
            <a:ext cx="2780700" cy="73500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82" name="Google Shape;4442;p527">
            <a:extLst>
              <a:ext uri="{FF2B5EF4-FFF2-40B4-BE49-F238E27FC236}">
                <a16:creationId xmlns:a16="http://schemas.microsoft.com/office/drawing/2014/main" id="{93E7DB00-9693-5916-260D-C69751750028}"/>
              </a:ext>
            </a:extLst>
          </p:cNvPr>
          <p:cNvSpPr txBox="1"/>
          <p:nvPr/>
        </p:nvSpPr>
        <p:spPr>
          <a:xfrm>
            <a:off x="1888175" y="2624511"/>
            <a:ext cx="2479200" cy="3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61999" lvl="0" indent="-184199"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rgbClr val="A1A8B3"/>
                </a:solidFill>
                <a:latin typeface="+mj-lt"/>
              </a:rPr>
              <a:t>Causas declaradas (el "por qué").</a:t>
            </a:r>
          </a:p>
          <a:p>
            <a:pPr lvl="0" defTabSz="266700">
              <a:buClr>
                <a:schemeClr val="dk1"/>
              </a:buClr>
              <a:buSzPts val="1200"/>
            </a:pPr>
            <a:r>
              <a:rPr lang="es-ES" sz="1200" dirty="0">
                <a:latin typeface="+mj-lt"/>
              </a:rPr>
              <a:t>	- Clasificar la información que nos 	dicen los empleados, sabiendo que 	no es obligatorio que te lo digan.</a:t>
            </a:r>
          </a:p>
          <a:p>
            <a:pPr marL="161999" lvl="0" indent="-184199">
              <a:buClr>
                <a:schemeClr val="dk1"/>
              </a:buClr>
              <a:buSzPts val="1200"/>
              <a:buChar char="•"/>
            </a:pPr>
            <a:endParaRPr lang="es-ES" sz="1200" dirty="0">
              <a:latin typeface="+mj-lt"/>
            </a:endParaRPr>
          </a:p>
          <a:p>
            <a:pPr marL="161999" lvl="0" indent="-184199"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rgbClr val="A1A8B3"/>
                </a:solidFill>
                <a:latin typeface="+mj-lt"/>
              </a:rPr>
              <a:t>Duración (el "cuánto").</a:t>
            </a:r>
          </a:p>
          <a:p>
            <a:pPr defTabSz="266700">
              <a:buClr>
                <a:schemeClr val="dk1"/>
              </a:buClr>
              <a:buSzPts val="1200"/>
            </a:pPr>
            <a:r>
              <a:rPr lang="es-ES" sz="1200" dirty="0">
                <a:latin typeface="+mj-lt"/>
              </a:rPr>
              <a:t>	- Evolución de la duración media.</a:t>
            </a:r>
          </a:p>
          <a:p>
            <a:pPr marL="161999" lvl="0" indent="-184199">
              <a:buClr>
                <a:schemeClr val="dk1"/>
              </a:buClr>
              <a:buSzPts val="1200"/>
              <a:buChar char="•"/>
            </a:pPr>
            <a:endParaRPr lang="es-ES" sz="1200" dirty="0">
              <a:latin typeface="+mj-lt"/>
            </a:endParaRPr>
          </a:p>
          <a:p>
            <a:pPr marL="161999" lvl="0" indent="-184199"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rgbClr val="A1A8B3"/>
                </a:solidFill>
                <a:latin typeface="+mj-lt"/>
              </a:rPr>
              <a:t>Estacionalidad (el "cuándo").</a:t>
            </a:r>
          </a:p>
          <a:p>
            <a:pPr lvl="0"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latin typeface="+mj-lt"/>
              </a:rPr>
              <a:t>	- Analizar las temporadas por 	estaciones del año, picos de trabajo, 	meses, días de la semana.</a:t>
            </a:r>
          </a:p>
          <a:p>
            <a:pPr marL="161999" lvl="0" indent="-184199">
              <a:buClr>
                <a:schemeClr val="dk1"/>
              </a:buClr>
              <a:buSzPts val="1200"/>
              <a:buChar char="•"/>
            </a:pPr>
            <a:endParaRPr lang="es-ES" sz="1200" dirty="0">
              <a:latin typeface="+mj-lt"/>
            </a:endParaRPr>
          </a:p>
          <a:p>
            <a:pPr marL="161999" lvl="0" indent="-184199"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rgbClr val="A1A8B3"/>
                </a:solidFill>
                <a:latin typeface="+mj-lt"/>
              </a:rPr>
              <a:t>Quiénes (el perfil).</a:t>
            </a:r>
            <a:endParaRPr lang="es-ES" sz="1400" b="1" dirty="0">
              <a:solidFill>
                <a:srgbClr val="A1A8B3"/>
              </a:solidFill>
              <a:latin typeface="+mj-lt"/>
            </a:endParaRPr>
          </a:p>
          <a:p>
            <a:pPr lvl="0" defTabSz="266700">
              <a:buClr>
                <a:schemeClr val="dk1"/>
              </a:buClr>
              <a:buSzPts val="1200"/>
            </a:pPr>
            <a:r>
              <a:rPr lang="es-ES" sz="1400" dirty="0">
                <a:solidFill>
                  <a:schemeClr val="dk1"/>
                </a:solidFill>
                <a:latin typeface="+mj-lt"/>
              </a:rPr>
              <a:t>	- </a:t>
            </a:r>
            <a:r>
              <a:rPr lang="es-ES" sz="1200" dirty="0">
                <a:latin typeface="+mj-lt"/>
              </a:rPr>
              <a:t>Clasificar por edad, sexo, tipo 	de jornada, territorio del centro 	de trabajo</a:t>
            </a:r>
          </a:p>
        </p:txBody>
      </p:sp>
      <p:sp>
        <p:nvSpPr>
          <p:cNvPr id="83" name="Google Shape;4443;p527">
            <a:extLst>
              <a:ext uri="{FF2B5EF4-FFF2-40B4-BE49-F238E27FC236}">
                <a16:creationId xmlns:a16="http://schemas.microsoft.com/office/drawing/2014/main" id="{994A54BF-5A4B-597A-681D-DC2A15798367}"/>
              </a:ext>
            </a:extLst>
          </p:cNvPr>
          <p:cNvSpPr txBox="1"/>
          <p:nvPr/>
        </p:nvSpPr>
        <p:spPr>
          <a:xfrm>
            <a:off x="4753850" y="2624511"/>
            <a:ext cx="2479200" cy="3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61999" marR="0" lvl="0" indent="-184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rgbClr val="FFAA72"/>
                </a:solidFill>
                <a:latin typeface="+mj-lt"/>
              </a:rPr>
              <a:t>Costes directos (cuantificables).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Horas perdidas al año.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Trabajadores Ausentes.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Coste de la prestación por IT a 	cargo de la Seguridad Social.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Coste de sustitución.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es-ES" sz="1200" dirty="0">
              <a:solidFill>
                <a:schemeClr val="dk1"/>
              </a:solidFill>
              <a:latin typeface="+mj-l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tabLst>
                <a:tab pos="266700" algn="l"/>
              </a:tabLst>
            </a:pPr>
            <a:r>
              <a:rPr lang="es-ES" sz="1200" b="1" dirty="0">
                <a:solidFill>
                  <a:srgbClr val="FFAA72"/>
                </a:solidFill>
                <a:latin typeface="+mj-lt"/>
              </a:rPr>
              <a:t>Costes Indirectos (menos visibles).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Pérdida de productividad.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Sobrecarga del equipo.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Impacto en la calidad del servicio.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Clima Laboral.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endParaRPr lang="es-ES" sz="1200" dirty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84" name="Google Shape;4444;p527">
            <a:extLst>
              <a:ext uri="{FF2B5EF4-FFF2-40B4-BE49-F238E27FC236}">
                <a16:creationId xmlns:a16="http://schemas.microsoft.com/office/drawing/2014/main" id="{165A64DB-7B12-2AAF-D4EF-93E86D7C3DEE}"/>
              </a:ext>
            </a:extLst>
          </p:cNvPr>
          <p:cNvSpPr txBox="1"/>
          <p:nvPr/>
        </p:nvSpPr>
        <p:spPr>
          <a:xfrm>
            <a:off x="7656250" y="2624511"/>
            <a:ext cx="2479200" cy="3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61999" marR="0" lvl="0" indent="-184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chemeClr val="accent1"/>
                </a:solidFill>
                <a:latin typeface="+mj-lt"/>
              </a:rPr>
              <a:t>Herramientas de seguimiento (¿con qué controlamos?).</a:t>
            </a:r>
          </a:p>
          <a:p>
            <a:pPr marR="0" lvl="0" algn="l" defTabSz="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Software de gestión de ausencias 	- Cuadros de mando / </a:t>
            </a:r>
            <a:r>
              <a:rPr lang="es-ES" sz="1200" i="1" dirty="0" err="1">
                <a:solidFill>
                  <a:schemeClr val="dk1"/>
                </a:solidFill>
                <a:latin typeface="+mj-lt"/>
              </a:rPr>
              <a:t>dashboards</a:t>
            </a:r>
            <a:endParaRPr lang="es-ES" sz="1200" i="1" dirty="0">
              <a:solidFill>
                <a:schemeClr val="dk1"/>
              </a:solidFill>
              <a:latin typeface="+mj-lt"/>
            </a:endParaRPr>
          </a:p>
          <a:p>
            <a:pPr marR="0" lvl="0" algn="l" defTabSz="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Alertas automáticas por patrones </a:t>
            </a:r>
          </a:p>
          <a:p>
            <a:pPr marR="0" lvl="0" algn="l" defTabSz="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endParaRPr lang="es-ES" sz="1200" dirty="0">
              <a:solidFill>
                <a:schemeClr val="dk1"/>
              </a:solidFill>
              <a:latin typeface="+mj-lt"/>
            </a:endParaRPr>
          </a:p>
          <a:p>
            <a:pPr marL="161999" marR="0" lvl="0" indent="-184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s-ES" sz="1200" b="1" dirty="0">
                <a:solidFill>
                  <a:schemeClr val="accent1"/>
                </a:solidFill>
                <a:latin typeface="+mj-lt"/>
              </a:rPr>
              <a:t>Procesos de gestión (¿qué hacemos cuando ocurre?).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Protocolo de comunicación de 	ausencias.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Entrevistas de retorno al puesto.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r>
              <a:rPr lang="es-ES" sz="1200" dirty="0">
                <a:solidFill>
                  <a:schemeClr val="dk1"/>
                </a:solidFill>
                <a:latin typeface="+mj-lt"/>
              </a:rPr>
              <a:t>	- Planes de reincorporación 	progresiva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tabLst>
                <a:tab pos="266700" algn="l"/>
              </a:tabLst>
            </a:pPr>
            <a:endParaRPr lang="es-ES" sz="1200" dirty="0">
              <a:solidFill>
                <a:schemeClr val="dk1"/>
              </a:solidFill>
              <a:latin typeface="+mj-lt"/>
            </a:endParaRPr>
          </a:p>
        </p:txBody>
      </p:sp>
      <p:grpSp>
        <p:nvGrpSpPr>
          <p:cNvPr id="98" name="Google Shape;4458;p527">
            <a:extLst>
              <a:ext uri="{FF2B5EF4-FFF2-40B4-BE49-F238E27FC236}">
                <a16:creationId xmlns:a16="http://schemas.microsoft.com/office/drawing/2014/main" id="{DC7FF12D-5271-7D1F-0E72-8F80379592BC}"/>
              </a:ext>
            </a:extLst>
          </p:cNvPr>
          <p:cNvGrpSpPr/>
          <p:nvPr/>
        </p:nvGrpSpPr>
        <p:grpSpPr>
          <a:xfrm>
            <a:off x="3917914" y="5417638"/>
            <a:ext cx="729903" cy="728071"/>
            <a:chOff x="4801787" y="2894506"/>
            <a:chExt cx="2722502" cy="2770438"/>
          </a:xfrm>
        </p:grpSpPr>
        <p:grpSp>
          <p:nvGrpSpPr>
            <p:cNvPr id="99" name="Google Shape;4459;p527">
              <a:extLst>
                <a:ext uri="{FF2B5EF4-FFF2-40B4-BE49-F238E27FC236}">
                  <a16:creationId xmlns:a16="http://schemas.microsoft.com/office/drawing/2014/main" id="{3585E707-C756-D0F0-7962-5FCD0CCB88C2}"/>
                </a:ext>
              </a:extLst>
            </p:cNvPr>
            <p:cNvGrpSpPr/>
            <p:nvPr/>
          </p:nvGrpSpPr>
          <p:grpSpPr>
            <a:xfrm>
              <a:off x="6019591" y="2894506"/>
              <a:ext cx="1380160" cy="2770438"/>
              <a:chOff x="5368241" y="4018292"/>
              <a:chExt cx="1178114" cy="2364864"/>
            </a:xfrm>
          </p:grpSpPr>
          <p:grpSp>
            <p:nvGrpSpPr>
              <p:cNvPr id="114" name="Google Shape;4460;p527">
                <a:extLst>
                  <a:ext uri="{FF2B5EF4-FFF2-40B4-BE49-F238E27FC236}">
                    <a16:creationId xmlns:a16="http://schemas.microsoft.com/office/drawing/2014/main" id="{CCB7C7F2-7476-3B04-3F7F-7D573915420A}"/>
                  </a:ext>
                </a:extLst>
              </p:cNvPr>
              <p:cNvGrpSpPr/>
              <p:nvPr/>
            </p:nvGrpSpPr>
            <p:grpSpPr>
              <a:xfrm>
                <a:off x="5671411" y="5599865"/>
                <a:ext cx="874944" cy="783291"/>
                <a:chOff x="5671411" y="5599865"/>
                <a:chExt cx="874944" cy="783291"/>
              </a:xfrm>
            </p:grpSpPr>
            <p:sp>
              <p:nvSpPr>
                <p:cNvPr id="148" name="Google Shape;4461;p527">
                  <a:extLst>
                    <a:ext uri="{FF2B5EF4-FFF2-40B4-BE49-F238E27FC236}">
                      <a16:creationId xmlns:a16="http://schemas.microsoft.com/office/drawing/2014/main" id="{BCC9ED5C-8EC2-2BF6-8BA1-3AE610489DB3}"/>
                    </a:ext>
                  </a:extLst>
                </p:cNvPr>
                <p:cNvSpPr/>
                <p:nvPr/>
              </p:nvSpPr>
              <p:spPr>
                <a:xfrm>
                  <a:off x="5881685" y="5737706"/>
                  <a:ext cx="444643" cy="64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643" h="645450" extrusionOk="0">
                      <a:moveTo>
                        <a:pt x="455688" y="647602"/>
                      </a:moveTo>
                      <a:lnTo>
                        <a:pt x="0" y="647602"/>
                      </a:lnTo>
                      <a:cubicBezTo>
                        <a:pt x="0" y="624223"/>
                        <a:pt x="9466" y="602994"/>
                        <a:pt x="24814" y="587790"/>
                      </a:cubicBezTo>
                      <a:cubicBezTo>
                        <a:pt x="40161" y="572443"/>
                        <a:pt x="61246" y="562977"/>
                        <a:pt x="84626" y="562977"/>
                      </a:cubicBezTo>
                      <a:lnTo>
                        <a:pt x="85486" y="562977"/>
                      </a:lnTo>
                      <a:cubicBezTo>
                        <a:pt x="85486" y="562977"/>
                        <a:pt x="182160" y="550354"/>
                        <a:pt x="182160" y="471322"/>
                      </a:cubicBezTo>
                      <a:lnTo>
                        <a:pt x="182160" y="0"/>
                      </a:lnTo>
                      <a:lnTo>
                        <a:pt x="273528" y="0"/>
                      </a:lnTo>
                      <a:lnTo>
                        <a:pt x="273528" y="471322"/>
                      </a:lnTo>
                      <a:cubicBezTo>
                        <a:pt x="273528" y="550354"/>
                        <a:pt x="370202" y="562977"/>
                        <a:pt x="370202" y="562977"/>
                      </a:cubicBezTo>
                      <a:lnTo>
                        <a:pt x="371062" y="562977"/>
                      </a:lnTo>
                      <a:cubicBezTo>
                        <a:pt x="417822" y="562977"/>
                        <a:pt x="455688" y="600843"/>
                        <a:pt x="455688" y="647602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" name="Google Shape;4462;p527">
                  <a:extLst>
                    <a:ext uri="{FF2B5EF4-FFF2-40B4-BE49-F238E27FC236}">
                      <a16:creationId xmlns:a16="http://schemas.microsoft.com/office/drawing/2014/main" id="{881AD801-5349-1C20-BA38-11692914F2AD}"/>
                    </a:ext>
                  </a:extLst>
                </p:cNvPr>
                <p:cNvSpPr/>
                <p:nvPr/>
              </p:nvSpPr>
              <p:spPr>
                <a:xfrm>
                  <a:off x="6063845" y="5737706"/>
                  <a:ext cx="86060" cy="430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060" h="43030" extrusionOk="0">
                      <a:moveTo>
                        <a:pt x="91367" y="0"/>
                      </a:moveTo>
                      <a:lnTo>
                        <a:pt x="91367" y="18790"/>
                      </a:lnTo>
                      <a:lnTo>
                        <a:pt x="0" y="458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E3E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" name="Google Shape;4463;p527">
                  <a:extLst>
                    <a:ext uri="{FF2B5EF4-FFF2-40B4-BE49-F238E27FC236}">
                      <a16:creationId xmlns:a16="http://schemas.microsoft.com/office/drawing/2014/main" id="{EF2FC703-4BF9-6198-9EF3-8020A8AF7930}"/>
                    </a:ext>
                  </a:extLst>
                </p:cNvPr>
                <p:cNvSpPr/>
                <p:nvPr/>
              </p:nvSpPr>
              <p:spPr>
                <a:xfrm>
                  <a:off x="5671411" y="5599865"/>
                  <a:ext cx="874944" cy="129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944" h="129090" extrusionOk="0">
                      <a:moveTo>
                        <a:pt x="876379" y="137841"/>
                      </a:moveTo>
                      <a:lnTo>
                        <a:pt x="0" y="137841"/>
                      </a:lnTo>
                      <a:cubicBezTo>
                        <a:pt x="14487" y="57805"/>
                        <a:pt x="84195" y="-286"/>
                        <a:pt x="165522" y="1"/>
                      </a:cubicBezTo>
                      <a:lnTo>
                        <a:pt x="438189" y="718"/>
                      </a:lnTo>
                      <a:lnTo>
                        <a:pt x="710856" y="1"/>
                      </a:lnTo>
                      <a:cubicBezTo>
                        <a:pt x="792040" y="-142"/>
                        <a:pt x="861892" y="57948"/>
                        <a:pt x="876379" y="137841"/>
                      </a:cubicBezTo>
                      <a:close/>
                    </a:path>
                  </a:pathLst>
                </a:custGeom>
                <a:solidFill>
                  <a:srgbClr val="7D7D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5" name="Google Shape;4464;p527">
                <a:extLst>
                  <a:ext uri="{FF2B5EF4-FFF2-40B4-BE49-F238E27FC236}">
                    <a16:creationId xmlns:a16="http://schemas.microsoft.com/office/drawing/2014/main" id="{B2DCCC54-B044-6A00-C972-3F0A73E0DC8E}"/>
                  </a:ext>
                </a:extLst>
              </p:cNvPr>
              <p:cNvGrpSpPr/>
              <p:nvPr/>
            </p:nvGrpSpPr>
            <p:grpSpPr>
              <a:xfrm>
                <a:off x="5368241" y="4018292"/>
                <a:ext cx="1067713" cy="2360114"/>
                <a:chOff x="5368241" y="4018292"/>
                <a:chExt cx="1067713" cy="2360114"/>
              </a:xfrm>
            </p:grpSpPr>
            <p:sp>
              <p:nvSpPr>
                <p:cNvPr id="116" name="Google Shape;4465;p527">
                  <a:extLst>
                    <a:ext uri="{FF2B5EF4-FFF2-40B4-BE49-F238E27FC236}">
                      <a16:creationId xmlns:a16="http://schemas.microsoft.com/office/drawing/2014/main" id="{BF71634A-6E31-F212-B3D4-2F4DB401CBD4}"/>
                    </a:ext>
                  </a:extLst>
                </p:cNvPr>
                <p:cNvSpPr/>
                <p:nvPr/>
              </p:nvSpPr>
              <p:spPr>
                <a:xfrm>
                  <a:off x="5384157" y="4597566"/>
                  <a:ext cx="688480" cy="616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480" h="616763" extrusionOk="0">
                      <a:moveTo>
                        <a:pt x="555331" y="5581"/>
                      </a:moveTo>
                      <a:cubicBezTo>
                        <a:pt x="530947" y="95513"/>
                        <a:pt x="408312" y="329883"/>
                        <a:pt x="360692" y="363447"/>
                      </a:cubicBezTo>
                      <a:cubicBezTo>
                        <a:pt x="298728" y="407194"/>
                        <a:pt x="104233" y="489238"/>
                        <a:pt x="3112" y="531121"/>
                      </a:cubicBezTo>
                      <a:cubicBezTo>
                        <a:pt x="-15104" y="538723"/>
                        <a:pt x="52597" y="618472"/>
                        <a:pt x="52597" y="618472"/>
                      </a:cubicBezTo>
                      <a:cubicBezTo>
                        <a:pt x="52597" y="618472"/>
                        <a:pt x="314076" y="551919"/>
                        <a:pt x="420647" y="483931"/>
                      </a:cubicBezTo>
                      <a:cubicBezTo>
                        <a:pt x="450768" y="464711"/>
                        <a:pt x="516030" y="399305"/>
                        <a:pt x="598791" y="268351"/>
                      </a:cubicBezTo>
                      <a:cubicBezTo>
                        <a:pt x="623892" y="228619"/>
                        <a:pt x="681839" y="149731"/>
                        <a:pt x="688294" y="93362"/>
                      </a:cubicBezTo>
                      <a:cubicBezTo>
                        <a:pt x="695609" y="28530"/>
                        <a:pt x="622601" y="-16221"/>
                        <a:pt x="555331" y="5581"/>
                      </a:cubicBezTo>
                      <a:close/>
                    </a:path>
                  </a:pathLst>
                </a:custGeom>
                <a:solidFill>
                  <a:srgbClr val="FD89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17" name="Google Shape;4466;p527">
                  <a:extLst>
                    <a:ext uri="{FF2B5EF4-FFF2-40B4-BE49-F238E27FC236}">
                      <a16:creationId xmlns:a16="http://schemas.microsoft.com/office/drawing/2014/main" id="{73F432CB-7C0E-DFA0-A0FC-91579AE2A651}"/>
                    </a:ext>
                  </a:extLst>
                </p:cNvPr>
                <p:cNvGrpSpPr/>
                <p:nvPr/>
              </p:nvGrpSpPr>
              <p:grpSpPr>
                <a:xfrm>
                  <a:off x="5368241" y="4018292"/>
                  <a:ext cx="1055747" cy="2360114"/>
                  <a:chOff x="5368241" y="4018292"/>
                  <a:chExt cx="1055747" cy="2360114"/>
                </a:xfrm>
              </p:grpSpPr>
              <p:grpSp>
                <p:nvGrpSpPr>
                  <p:cNvPr id="119" name="Google Shape;4467;p527">
                    <a:extLst>
                      <a:ext uri="{FF2B5EF4-FFF2-40B4-BE49-F238E27FC236}">
                        <a16:creationId xmlns:a16="http://schemas.microsoft.com/office/drawing/2014/main" id="{665470CA-1B7D-F39F-FCBF-D45C0056B80E}"/>
                      </a:ext>
                    </a:extLst>
                  </p:cNvPr>
                  <p:cNvGrpSpPr/>
                  <p:nvPr/>
                </p:nvGrpSpPr>
                <p:grpSpPr>
                  <a:xfrm>
                    <a:off x="5368241" y="5323139"/>
                    <a:ext cx="536569" cy="1055267"/>
                    <a:chOff x="5368241" y="5323139"/>
                    <a:chExt cx="536569" cy="1055267"/>
                  </a:xfrm>
                </p:grpSpPr>
                <p:grpSp>
                  <p:nvGrpSpPr>
                    <p:cNvPr id="144" name="Google Shape;4468;p527">
                      <a:extLst>
                        <a:ext uri="{FF2B5EF4-FFF2-40B4-BE49-F238E27FC236}">
                          <a16:creationId xmlns:a16="http://schemas.microsoft.com/office/drawing/2014/main" id="{B8C94EE5-56C3-D006-91C7-AEEEFD0C80C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368241" y="6163703"/>
                      <a:ext cx="301210" cy="214703"/>
                      <a:chOff x="5368241" y="6163703"/>
                      <a:chExt cx="301210" cy="214703"/>
                    </a:xfrm>
                  </p:grpSpPr>
                  <p:sp>
                    <p:nvSpPr>
                      <p:cNvPr id="146" name="Google Shape;4469;p527">
                        <a:extLst>
                          <a:ext uri="{FF2B5EF4-FFF2-40B4-BE49-F238E27FC236}">
                            <a16:creationId xmlns:a16="http://schemas.microsoft.com/office/drawing/2014/main" id="{DF65E777-A396-267E-56AA-3432ACB217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56091" y="6163703"/>
                        <a:ext cx="86060" cy="10040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6060" h="100403" extrusionOk="0">
                            <a:moveTo>
                              <a:pt x="91224" y="0"/>
                            </a:moveTo>
                            <a:lnTo>
                              <a:pt x="94523" y="97822"/>
                            </a:lnTo>
                            <a:cubicBezTo>
                              <a:pt x="94523" y="97822"/>
                              <a:pt x="70282" y="115751"/>
                              <a:pt x="20368" y="106858"/>
                            </a:cubicBezTo>
                            <a:lnTo>
                              <a:pt x="0" y="1578"/>
                            </a:lnTo>
                            <a:lnTo>
                              <a:pt x="91224" y="0"/>
                            </a:lnTo>
                            <a:close/>
                          </a:path>
                        </a:pathLst>
                      </a:custGeom>
                      <a:solidFill>
                        <a:srgbClr val="FDA89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800"/>
                          <a:buFont typeface="Arial"/>
                          <a:buNone/>
                        </a:pPr>
                        <a:endParaRPr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47" name="Google Shape;4470;p527">
                        <a:extLst>
                          <a:ext uri="{FF2B5EF4-FFF2-40B4-BE49-F238E27FC236}">
                            <a16:creationId xmlns:a16="http://schemas.microsoft.com/office/drawing/2014/main" id="{C9C5D069-DF6A-0472-E2CD-2472DC329C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68241" y="6234973"/>
                        <a:ext cx="301210" cy="14343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01210" h="143433" extrusionOk="0">
                            <a:moveTo>
                              <a:pt x="218831" y="22822"/>
                            </a:moveTo>
                            <a:cubicBezTo>
                              <a:pt x="218831" y="22822"/>
                              <a:pt x="201763" y="-701"/>
                              <a:pt x="187993" y="16"/>
                            </a:cubicBezTo>
                            <a:cubicBezTo>
                              <a:pt x="174224" y="877"/>
                              <a:pt x="66505" y="83925"/>
                              <a:pt x="29930" y="90379"/>
                            </a:cubicBezTo>
                            <a:cubicBezTo>
                              <a:pt x="-6646" y="96834"/>
                              <a:pt x="-4781" y="142302"/>
                              <a:pt x="9562" y="147466"/>
                            </a:cubicBezTo>
                            <a:cubicBezTo>
                              <a:pt x="25913" y="153346"/>
                              <a:pt x="296429" y="148326"/>
                              <a:pt x="296429" y="148326"/>
                            </a:cubicBezTo>
                            <a:cubicBezTo>
                              <a:pt x="296429" y="148326"/>
                              <a:pt x="306756" y="52082"/>
                              <a:pt x="297720" y="26121"/>
                            </a:cubicBezTo>
                            <a:cubicBezTo>
                              <a:pt x="288684" y="16"/>
                              <a:pt x="247231" y="29277"/>
                              <a:pt x="218831" y="22822"/>
                            </a:cubicBezTo>
                            <a:close/>
                          </a:path>
                        </a:pathLst>
                      </a:custGeom>
                      <a:solidFill>
                        <a:srgbClr val="D04A02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800"/>
                          <a:buFont typeface="Arial"/>
                          <a:buNone/>
                        </a:pPr>
                        <a:endParaRPr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145" name="Google Shape;4471;p527">
                      <a:extLst>
                        <a:ext uri="{FF2B5EF4-FFF2-40B4-BE49-F238E27FC236}">
                          <a16:creationId xmlns:a16="http://schemas.microsoft.com/office/drawing/2014/main" id="{7048741B-8A66-EC2B-015D-E3D2A96AD6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88450" y="5323139"/>
                      <a:ext cx="516360" cy="8606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16360" h="860600" extrusionOk="0">
                          <a:moveTo>
                            <a:pt x="514606" y="6498"/>
                          </a:moveTo>
                          <a:cubicBezTo>
                            <a:pt x="514606" y="6498"/>
                            <a:pt x="73404" y="-36532"/>
                            <a:pt x="6708" y="98869"/>
                          </a:cubicBezTo>
                          <a:cubicBezTo>
                            <a:pt x="-38330" y="190093"/>
                            <a:pt x="158174" y="866812"/>
                            <a:pt x="158174" y="866812"/>
                          </a:cubicBezTo>
                          <a:cubicBezTo>
                            <a:pt x="197761" y="879147"/>
                            <a:pt x="252696" y="861935"/>
                            <a:pt x="274211" y="840564"/>
                          </a:cubicBezTo>
                          <a:cubicBezTo>
                            <a:pt x="274211" y="840564"/>
                            <a:pt x="309209" y="746471"/>
                            <a:pt x="277080" y="474091"/>
                          </a:cubicBezTo>
                          <a:cubicBezTo>
                            <a:pt x="272777" y="437946"/>
                            <a:pt x="277080" y="355328"/>
                            <a:pt x="238496" y="209170"/>
                          </a:cubicBezTo>
                          <a:lnTo>
                            <a:pt x="526798" y="81944"/>
                          </a:lnTo>
                          <a:lnTo>
                            <a:pt x="514606" y="6498"/>
                          </a:lnTo>
                          <a:close/>
                        </a:path>
                      </a:pathLst>
                    </a:custGeom>
                    <a:solidFill>
                      <a:srgbClr val="595959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120" name="Google Shape;4472;p527">
                    <a:extLst>
                      <a:ext uri="{FF2B5EF4-FFF2-40B4-BE49-F238E27FC236}">
                        <a16:creationId xmlns:a16="http://schemas.microsoft.com/office/drawing/2014/main" id="{0C16A538-B106-836A-575B-3D4D140044F2}"/>
                      </a:ext>
                    </a:extLst>
                  </p:cNvPr>
                  <p:cNvGrpSpPr/>
                  <p:nvPr/>
                </p:nvGrpSpPr>
                <p:grpSpPr>
                  <a:xfrm>
                    <a:off x="5835911" y="4482519"/>
                    <a:ext cx="588077" cy="1004034"/>
                    <a:chOff x="5835911" y="4482519"/>
                    <a:chExt cx="588077" cy="1004034"/>
                  </a:xfrm>
                </p:grpSpPr>
                <p:sp>
                  <p:nvSpPr>
                    <p:cNvPr id="141" name="Google Shape;4473;p527">
                      <a:extLst>
                        <a:ext uri="{FF2B5EF4-FFF2-40B4-BE49-F238E27FC236}">
                          <a16:creationId xmlns:a16="http://schemas.microsoft.com/office/drawing/2014/main" id="{5E2C5471-67AE-6E4F-0520-63C4DCD8F8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5911" y="4482519"/>
                      <a:ext cx="588077" cy="100403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8077" h="1004034" extrusionOk="0">
                          <a:moveTo>
                            <a:pt x="404357" y="5881"/>
                          </a:moveTo>
                          <a:cubicBezTo>
                            <a:pt x="404357" y="5881"/>
                            <a:pt x="509351" y="40161"/>
                            <a:pt x="565433" y="89359"/>
                          </a:cubicBezTo>
                          <a:cubicBezTo>
                            <a:pt x="621516" y="138557"/>
                            <a:pt x="574613" y="285576"/>
                            <a:pt x="576047" y="369054"/>
                          </a:cubicBezTo>
                          <a:cubicBezTo>
                            <a:pt x="577481" y="452533"/>
                            <a:pt x="563712" y="937194"/>
                            <a:pt x="444088" y="998010"/>
                          </a:cubicBezTo>
                          <a:cubicBezTo>
                            <a:pt x="353725" y="1044052"/>
                            <a:pt x="-26373" y="974200"/>
                            <a:pt x="1453" y="850274"/>
                          </a:cubicBezTo>
                          <a:cubicBezTo>
                            <a:pt x="19956" y="767799"/>
                            <a:pt x="54953" y="616477"/>
                            <a:pt x="79337" y="411511"/>
                          </a:cubicBezTo>
                          <a:cubicBezTo>
                            <a:pt x="95402" y="276396"/>
                            <a:pt x="88660" y="176567"/>
                            <a:pt x="103721" y="120484"/>
                          </a:cubicBezTo>
                          <a:cubicBezTo>
                            <a:pt x="118781" y="64401"/>
                            <a:pt x="294487" y="0"/>
                            <a:pt x="294487" y="0"/>
                          </a:cubicBezTo>
                          <a:lnTo>
                            <a:pt x="404357" y="5881"/>
                          </a:lnTo>
                          <a:close/>
                        </a:path>
                      </a:pathLst>
                    </a:custGeom>
                    <a:solidFill>
                      <a:srgbClr val="D04A02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2" name="Google Shape;4474;p527">
                      <a:extLst>
                        <a:ext uri="{FF2B5EF4-FFF2-40B4-BE49-F238E27FC236}">
                          <a16:creationId xmlns:a16="http://schemas.microsoft.com/office/drawing/2014/main" id="{61088076-7CFB-6469-D433-54D825913C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3052" y="4521177"/>
                      <a:ext cx="114746" cy="573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4746" h="57373" extrusionOk="0">
                          <a:moveTo>
                            <a:pt x="8902" y="67053"/>
                          </a:moveTo>
                          <a:cubicBezTo>
                            <a:pt x="63694" y="67053"/>
                            <a:pt x="114182" y="8819"/>
                            <a:pt x="116334" y="6381"/>
                          </a:cubicBezTo>
                          <a:cubicBezTo>
                            <a:pt x="117768" y="4803"/>
                            <a:pt x="117481" y="2365"/>
                            <a:pt x="115903" y="930"/>
                          </a:cubicBezTo>
                          <a:cubicBezTo>
                            <a:pt x="114326" y="-504"/>
                            <a:pt x="111887" y="-217"/>
                            <a:pt x="110453" y="1361"/>
                          </a:cubicBezTo>
                          <a:cubicBezTo>
                            <a:pt x="109879" y="1934"/>
                            <a:pt x="57096" y="62894"/>
                            <a:pt x="4169" y="59164"/>
                          </a:cubicBezTo>
                          <a:cubicBezTo>
                            <a:pt x="2017" y="59021"/>
                            <a:pt x="152" y="60599"/>
                            <a:pt x="9" y="62750"/>
                          </a:cubicBezTo>
                          <a:cubicBezTo>
                            <a:pt x="-135" y="64902"/>
                            <a:pt x="1443" y="66766"/>
                            <a:pt x="3595" y="66910"/>
                          </a:cubicBezTo>
                          <a:cubicBezTo>
                            <a:pt x="5459" y="67053"/>
                            <a:pt x="7181" y="67053"/>
                            <a:pt x="8902" y="67053"/>
                          </a:cubicBezTo>
                          <a:close/>
                        </a:path>
                      </a:pathLst>
                    </a:custGeom>
                    <a:solidFill>
                      <a:srgbClr val="FA8A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3" name="Google Shape;4475;p527">
                      <a:extLst>
                        <a:ext uri="{FF2B5EF4-FFF2-40B4-BE49-F238E27FC236}">
                          <a16:creationId xmlns:a16="http://schemas.microsoft.com/office/drawing/2014/main" id="{4877A596-45C5-E19B-A9BA-59AEC5A920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0796" y="5042591"/>
                      <a:ext cx="86060" cy="1147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060" h="114746" extrusionOk="0">
                          <a:moveTo>
                            <a:pt x="92264" y="125827"/>
                          </a:moveTo>
                          <a:cubicBezTo>
                            <a:pt x="93555" y="125827"/>
                            <a:pt x="94846" y="125110"/>
                            <a:pt x="95563" y="123963"/>
                          </a:cubicBezTo>
                          <a:cubicBezTo>
                            <a:pt x="96711" y="122098"/>
                            <a:pt x="96137" y="119803"/>
                            <a:pt x="94272" y="118656"/>
                          </a:cubicBezTo>
                          <a:cubicBezTo>
                            <a:pt x="19113" y="72327"/>
                            <a:pt x="7925" y="3909"/>
                            <a:pt x="7782" y="3335"/>
                          </a:cubicBezTo>
                          <a:cubicBezTo>
                            <a:pt x="7495" y="1184"/>
                            <a:pt x="5487" y="-250"/>
                            <a:pt x="3336" y="36"/>
                          </a:cubicBezTo>
                          <a:cubicBezTo>
                            <a:pt x="1184" y="323"/>
                            <a:pt x="-250" y="2331"/>
                            <a:pt x="36" y="4483"/>
                          </a:cubicBezTo>
                          <a:cubicBezTo>
                            <a:pt x="467" y="7352"/>
                            <a:pt x="11655" y="76917"/>
                            <a:pt x="90113" y="125254"/>
                          </a:cubicBezTo>
                          <a:cubicBezTo>
                            <a:pt x="90973" y="125684"/>
                            <a:pt x="91690" y="125827"/>
                            <a:pt x="92264" y="125827"/>
                          </a:cubicBezTo>
                          <a:close/>
                        </a:path>
                      </a:pathLst>
                    </a:custGeom>
                    <a:solidFill>
                      <a:srgbClr val="FA8A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121" name="Google Shape;4476;p527">
                    <a:extLst>
                      <a:ext uri="{FF2B5EF4-FFF2-40B4-BE49-F238E27FC236}">
                        <a16:creationId xmlns:a16="http://schemas.microsoft.com/office/drawing/2014/main" id="{969D59A2-9F83-8191-C9B0-13129066E59D}"/>
                      </a:ext>
                    </a:extLst>
                  </p:cNvPr>
                  <p:cNvGrpSpPr/>
                  <p:nvPr/>
                </p:nvGrpSpPr>
                <p:grpSpPr>
                  <a:xfrm>
                    <a:off x="6006216" y="4018292"/>
                    <a:ext cx="344765" cy="517584"/>
                    <a:chOff x="6006216" y="4018292"/>
                    <a:chExt cx="344765" cy="517584"/>
                  </a:xfrm>
                </p:grpSpPr>
                <p:sp>
                  <p:nvSpPr>
                    <p:cNvPr id="133" name="Google Shape;4477;p527">
                      <a:extLst>
                        <a:ext uri="{FF2B5EF4-FFF2-40B4-BE49-F238E27FC236}">
                          <a16:creationId xmlns:a16="http://schemas.microsoft.com/office/drawing/2014/main" id="{E92C5C93-0CAC-0B4E-0B7B-B07C8C4D55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187" y="4073447"/>
                      <a:ext cx="301210" cy="30121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210" h="301210" extrusionOk="0">
                          <a:moveTo>
                            <a:pt x="309816" y="154908"/>
                          </a:moveTo>
                          <a:cubicBezTo>
                            <a:pt x="309816" y="240462"/>
                            <a:pt x="240462" y="309816"/>
                            <a:pt x="154908" y="309816"/>
                          </a:cubicBezTo>
                          <a:cubicBezTo>
                            <a:pt x="69355" y="309816"/>
                            <a:pt x="0" y="240462"/>
                            <a:pt x="0" y="154908"/>
                          </a:cubicBezTo>
                          <a:cubicBezTo>
                            <a:pt x="0" y="69355"/>
                            <a:pt x="69355" y="0"/>
                            <a:pt x="154908" y="0"/>
                          </a:cubicBezTo>
                          <a:cubicBezTo>
                            <a:pt x="240462" y="0"/>
                            <a:pt x="309816" y="69355"/>
                            <a:pt x="309816" y="154908"/>
                          </a:cubicBezTo>
                          <a:close/>
                        </a:path>
                      </a:pathLst>
                    </a:custGeom>
                    <a:solidFill>
                      <a:srgbClr val="7C1A2A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" name="Google Shape;4478;p527">
                      <a:extLst>
                        <a:ext uri="{FF2B5EF4-FFF2-40B4-BE49-F238E27FC236}">
                          <a16:creationId xmlns:a16="http://schemas.microsoft.com/office/drawing/2014/main" id="{2949FEBE-1CA1-B14A-0B53-540EC1B90C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6216" y="4018292"/>
                      <a:ext cx="344240" cy="1721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44240" h="172120" extrusionOk="0">
                          <a:moveTo>
                            <a:pt x="38552" y="182237"/>
                          </a:moveTo>
                          <a:cubicBezTo>
                            <a:pt x="38552" y="182237"/>
                            <a:pt x="-5339" y="170189"/>
                            <a:pt x="542" y="127589"/>
                          </a:cubicBezTo>
                          <a:cubicBezTo>
                            <a:pt x="5419" y="91300"/>
                            <a:pt x="48019" y="114823"/>
                            <a:pt x="44289" y="86567"/>
                          </a:cubicBezTo>
                          <a:cubicBezTo>
                            <a:pt x="40560" y="58310"/>
                            <a:pt x="32241" y="32492"/>
                            <a:pt x="68817" y="25464"/>
                          </a:cubicBezTo>
                          <a:cubicBezTo>
                            <a:pt x="100802" y="19296"/>
                            <a:pt x="101376" y="41242"/>
                            <a:pt x="143402" y="9399"/>
                          </a:cubicBezTo>
                          <a:cubicBezTo>
                            <a:pt x="193173" y="-28180"/>
                            <a:pt x="231327" y="58884"/>
                            <a:pt x="275648" y="61466"/>
                          </a:cubicBezTo>
                          <a:cubicBezTo>
                            <a:pt x="341053" y="65339"/>
                            <a:pt x="349372" y="102344"/>
                            <a:pt x="355827" y="131892"/>
                          </a:cubicBezTo>
                          <a:cubicBezTo>
                            <a:pt x="362282" y="161439"/>
                            <a:pt x="337037" y="182237"/>
                            <a:pt x="337037" y="182237"/>
                          </a:cubicBezTo>
                          <a:lnTo>
                            <a:pt x="38552" y="182237"/>
                          </a:lnTo>
                          <a:close/>
                        </a:path>
                      </a:pathLst>
                    </a:custGeom>
                    <a:solidFill>
                      <a:srgbClr val="7C1A2A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5" name="Google Shape;4479;p527">
                      <a:extLst>
                        <a:ext uri="{FF2B5EF4-FFF2-40B4-BE49-F238E27FC236}">
                          <a16:creationId xmlns:a16="http://schemas.microsoft.com/office/drawing/2014/main" id="{4E11AE6B-D176-C2E4-E689-322EEB45AB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9507" y="4255327"/>
                      <a:ext cx="57373" cy="1004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373" h="100403" extrusionOk="0">
                          <a:moveTo>
                            <a:pt x="48641" y="16345"/>
                          </a:moveTo>
                          <a:cubicBezTo>
                            <a:pt x="48641" y="16345"/>
                            <a:pt x="24114" y="-16357"/>
                            <a:pt x="5898" y="10751"/>
                          </a:cubicBezTo>
                          <a:cubicBezTo>
                            <a:pt x="-12318" y="37860"/>
                            <a:pt x="13500" y="117753"/>
                            <a:pt x="58107" y="98246"/>
                          </a:cubicBezTo>
                          <a:lnTo>
                            <a:pt x="48641" y="16345"/>
                          </a:lnTo>
                          <a:close/>
                        </a:path>
                      </a:pathLst>
                    </a:custGeom>
                    <a:solidFill>
                      <a:srgbClr val="B069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6" name="Google Shape;4480;p527">
                      <a:extLst>
                        <a:ext uri="{FF2B5EF4-FFF2-40B4-BE49-F238E27FC236}">
                          <a16:creationId xmlns:a16="http://schemas.microsoft.com/office/drawing/2014/main" id="{6C46A9A6-41FF-0D54-6682-17BE9FCD6C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29968" y="4421130"/>
                      <a:ext cx="114746" cy="1147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4746" h="114746" extrusionOk="0">
                          <a:moveTo>
                            <a:pt x="116181" y="0"/>
                          </a:moveTo>
                          <a:lnTo>
                            <a:pt x="116181" y="79462"/>
                          </a:lnTo>
                          <a:cubicBezTo>
                            <a:pt x="116181" y="79462"/>
                            <a:pt x="82618" y="123783"/>
                            <a:pt x="50632" y="126508"/>
                          </a:cubicBezTo>
                          <a:cubicBezTo>
                            <a:pt x="18646" y="129234"/>
                            <a:pt x="0" y="81901"/>
                            <a:pt x="0" y="81901"/>
                          </a:cubicBezTo>
                          <a:lnTo>
                            <a:pt x="0" y="5451"/>
                          </a:lnTo>
                          <a:lnTo>
                            <a:pt x="116181" y="0"/>
                          </a:lnTo>
                          <a:close/>
                        </a:path>
                      </a:pathLst>
                    </a:custGeom>
                    <a:solidFill>
                      <a:srgbClr val="B069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7" name="Google Shape;4481;p527">
                      <a:extLst>
                        <a:ext uri="{FF2B5EF4-FFF2-40B4-BE49-F238E27FC236}">
                          <a16:creationId xmlns:a16="http://schemas.microsoft.com/office/drawing/2014/main" id="{35203988-645C-4115-2A9F-227567F3ED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29968" y="4421130"/>
                      <a:ext cx="114746" cy="573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4746" h="57373" extrusionOk="0">
                          <a:moveTo>
                            <a:pt x="116181" y="0"/>
                          </a:moveTo>
                          <a:lnTo>
                            <a:pt x="116181" y="35285"/>
                          </a:lnTo>
                          <a:cubicBezTo>
                            <a:pt x="94666" y="59095"/>
                            <a:pt x="56513" y="65119"/>
                            <a:pt x="0" y="56800"/>
                          </a:cubicBezTo>
                          <a:lnTo>
                            <a:pt x="0" y="5594"/>
                          </a:lnTo>
                          <a:lnTo>
                            <a:pt x="116181" y="0"/>
                          </a:lnTo>
                          <a:close/>
                        </a:path>
                      </a:pathLst>
                    </a:custGeom>
                    <a:solidFill>
                      <a:srgbClr val="7546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8" name="Google Shape;4482;p527">
                      <a:extLst>
                        <a:ext uri="{FF2B5EF4-FFF2-40B4-BE49-F238E27FC236}">
                          <a16:creationId xmlns:a16="http://schemas.microsoft.com/office/drawing/2014/main" id="{865736CA-616A-F066-68CE-CE0B7F8FCC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4776" y="4117241"/>
                      <a:ext cx="272523" cy="3442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2523" h="344240" extrusionOk="0">
                          <a:moveTo>
                            <a:pt x="285138" y="99926"/>
                          </a:moveTo>
                          <a:cubicBezTo>
                            <a:pt x="283704" y="130764"/>
                            <a:pt x="280692" y="169348"/>
                            <a:pt x="274811" y="200330"/>
                          </a:cubicBezTo>
                          <a:cubicBezTo>
                            <a:pt x="273377" y="208075"/>
                            <a:pt x="271655" y="215247"/>
                            <a:pt x="269791" y="221701"/>
                          </a:cubicBezTo>
                          <a:cubicBezTo>
                            <a:pt x="253009" y="280222"/>
                            <a:pt x="211270" y="380625"/>
                            <a:pt x="94228" y="338743"/>
                          </a:cubicBezTo>
                          <a:cubicBezTo>
                            <a:pt x="42592" y="320240"/>
                            <a:pt x="18495" y="262723"/>
                            <a:pt x="7881" y="204059"/>
                          </a:cubicBezTo>
                          <a:cubicBezTo>
                            <a:pt x="566" y="164328"/>
                            <a:pt x="-438" y="124023"/>
                            <a:pt x="136" y="95336"/>
                          </a:cubicBezTo>
                          <a:cubicBezTo>
                            <a:pt x="710" y="66076"/>
                            <a:pt x="16774" y="39254"/>
                            <a:pt x="42162" y="24767"/>
                          </a:cubicBezTo>
                          <a:cubicBezTo>
                            <a:pt x="111297" y="-14390"/>
                            <a:pt x="184161" y="240"/>
                            <a:pt x="232211" y="18599"/>
                          </a:cubicBezTo>
                          <a:cubicBezTo>
                            <a:pt x="265488" y="31652"/>
                            <a:pt x="286716" y="64355"/>
                            <a:pt x="285138" y="99926"/>
                          </a:cubicBezTo>
                          <a:close/>
                        </a:path>
                      </a:pathLst>
                    </a:custGeom>
                    <a:solidFill>
                      <a:srgbClr val="B069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9" name="Google Shape;4483;p527">
                      <a:extLst>
                        <a:ext uri="{FF2B5EF4-FFF2-40B4-BE49-F238E27FC236}">
                          <a16:creationId xmlns:a16="http://schemas.microsoft.com/office/drawing/2014/main" id="{73114A90-E313-2CAA-441C-45ACEAFA4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4790" y="4117565"/>
                      <a:ext cx="272523" cy="1721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2523" h="172120" extrusionOk="0">
                          <a:moveTo>
                            <a:pt x="19485" y="179208"/>
                          </a:moveTo>
                          <a:cubicBezTo>
                            <a:pt x="16616" y="163574"/>
                            <a:pt x="13748" y="143494"/>
                            <a:pt x="15899" y="133310"/>
                          </a:cubicBezTo>
                          <a:cubicBezTo>
                            <a:pt x="19628" y="115094"/>
                            <a:pt x="34689" y="104336"/>
                            <a:pt x="29669" y="86837"/>
                          </a:cubicBezTo>
                          <a:cubicBezTo>
                            <a:pt x="24649" y="69195"/>
                            <a:pt x="43151" y="50262"/>
                            <a:pt x="56921" y="47250"/>
                          </a:cubicBezTo>
                          <a:cubicBezTo>
                            <a:pt x="70547" y="44094"/>
                            <a:pt x="102533" y="50835"/>
                            <a:pt x="133945" y="35918"/>
                          </a:cubicBezTo>
                          <a:cubicBezTo>
                            <a:pt x="163922" y="21575"/>
                            <a:pt x="216132" y="31902"/>
                            <a:pt x="224738" y="51122"/>
                          </a:cubicBezTo>
                          <a:cubicBezTo>
                            <a:pt x="235066" y="74502"/>
                            <a:pt x="221009" y="76653"/>
                            <a:pt x="249122" y="101898"/>
                          </a:cubicBezTo>
                          <a:cubicBezTo>
                            <a:pt x="260310" y="111938"/>
                            <a:pt x="246971" y="138043"/>
                            <a:pt x="245106" y="155112"/>
                          </a:cubicBezTo>
                          <a:cubicBezTo>
                            <a:pt x="244245" y="162857"/>
                            <a:pt x="244102" y="166730"/>
                            <a:pt x="244389" y="175192"/>
                          </a:cubicBezTo>
                          <a:lnTo>
                            <a:pt x="244532" y="179495"/>
                          </a:lnTo>
                          <a:lnTo>
                            <a:pt x="278096" y="179495"/>
                          </a:lnTo>
                          <a:cubicBezTo>
                            <a:pt x="281825" y="153104"/>
                            <a:pt x="283976" y="124130"/>
                            <a:pt x="285124" y="99746"/>
                          </a:cubicBezTo>
                          <a:cubicBezTo>
                            <a:pt x="286845" y="64175"/>
                            <a:pt x="265473" y="31472"/>
                            <a:pt x="232197" y="18706"/>
                          </a:cubicBezTo>
                          <a:cubicBezTo>
                            <a:pt x="184147" y="204"/>
                            <a:pt x="111282" y="-14427"/>
                            <a:pt x="42148" y="24874"/>
                          </a:cubicBezTo>
                          <a:cubicBezTo>
                            <a:pt x="16616" y="39361"/>
                            <a:pt x="695" y="66183"/>
                            <a:pt x="121" y="95443"/>
                          </a:cubicBezTo>
                          <a:cubicBezTo>
                            <a:pt x="-309" y="118249"/>
                            <a:pt x="265" y="148227"/>
                            <a:pt x="4138" y="179495"/>
                          </a:cubicBezTo>
                          <a:lnTo>
                            <a:pt x="19485" y="179495"/>
                          </a:lnTo>
                          <a:close/>
                        </a:path>
                      </a:pathLst>
                    </a:custGeom>
                    <a:solidFill>
                      <a:srgbClr val="7C1A2A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40" name="Google Shape;4484;p527">
                      <a:extLst>
                        <a:ext uri="{FF2B5EF4-FFF2-40B4-BE49-F238E27FC236}">
                          <a16:creationId xmlns:a16="http://schemas.microsoft.com/office/drawing/2014/main" id="{C78E5848-AB0D-49DF-D816-4C5B188562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7951" y="4255155"/>
                      <a:ext cx="43030" cy="1004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3030" h="100403" extrusionOk="0">
                          <a:moveTo>
                            <a:pt x="18" y="56249"/>
                          </a:moveTo>
                          <a:cubicBezTo>
                            <a:pt x="-126" y="47499"/>
                            <a:pt x="592" y="38606"/>
                            <a:pt x="2026" y="30000"/>
                          </a:cubicBezTo>
                          <a:cubicBezTo>
                            <a:pt x="4178" y="18095"/>
                            <a:pt x="7620" y="7481"/>
                            <a:pt x="19668" y="2461"/>
                          </a:cubicBezTo>
                          <a:cubicBezTo>
                            <a:pt x="29422" y="-1555"/>
                            <a:pt x="39893" y="-1555"/>
                            <a:pt x="47208" y="9346"/>
                          </a:cubicBezTo>
                          <a:cubicBezTo>
                            <a:pt x="65424" y="36455"/>
                            <a:pt x="45200" y="120507"/>
                            <a:pt x="448" y="101000"/>
                          </a:cubicBezTo>
                          <a:lnTo>
                            <a:pt x="18" y="56249"/>
                          </a:lnTo>
                          <a:close/>
                        </a:path>
                      </a:pathLst>
                    </a:custGeom>
                    <a:solidFill>
                      <a:srgbClr val="B06900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122" name="Google Shape;4485;p527">
                    <a:extLst>
                      <a:ext uri="{FF2B5EF4-FFF2-40B4-BE49-F238E27FC236}">
                        <a16:creationId xmlns:a16="http://schemas.microsoft.com/office/drawing/2014/main" id="{E6C66A7C-A6FC-3DD6-6E60-609AD4F3786F}"/>
                      </a:ext>
                    </a:extLst>
                  </p:cNvPr>
                  <p:cNvGrpSpPr/>
                  <p:nvPr/>
                </p:nvGrpSpPr>
                <p:grpSpPr>
                  <a:xfrm>
                    <a:off x="5580379" y="5328788"/>
                    <a:ext cx="780406" cy="1049618"/>
                    <a:chOff x="5580379" y="5328788"/>
                    <a:chExt cx="780406" cy="1049618"/>
                  </a:xfrm>
                </p:grpSpPr>
                <p:grpSp>
                  <p:nvGrpSpPr>
                    <p:cNvPr id="129" name="Google Shape;4486;p527">
                      <a:extLst>
                        <a:ext uri="{FF2B5EF4-FFF2-40B4-BE49-F238E27FC236}">
                          <a16:creationId xmlns:a16="http://schemas.microsoft.com/office/drawing/2014/main" id="{9F4410EA-4807-06BF-FFBD-F47598D8B5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80379" y="6163703"/>
                      <a:ext cx="301210" cy="214703"/>
                      <a:chOff x="5580379" y="6163703"/>
                      <a:chExt cx="301210" cy="214703"/>
                    </a:xfrm>
                  </p:grpSpPr>
                  <p:sp>
                    <p:nvSpPr>
                      <p:cNvPr id="131" name="Google Shape;4487;p527">
                        <a:extLst>
                          <a:ext uri="{FF2B5EF4-FFF2-40B4-BE49-F238E27FC236}">
                            <a16:creationId xmlns:a16="http://schemas.microsoft.com/office/drawing/2014/main" id="{87A6131A-04F4-9228-1581-64949F287F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68229" y="6163703"/>
                        <a:ext cx="86060" cy="10040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6060" h="100403" extrusionOk="0">
                            <a:moveTo>
                              <a:pt x="91224" y="0"/>
                            </a:moveTo>
                            <a:lnTo>
                              <a:pt x="94523" y="97822"/>
                            </a:lnTo>
                            <a:cubicBezTo>
                              <a:pt x="94523" y="97822"/>
                              <a:pt x="70282" y="115751"/>
                              <a:pt x="20368" y="106858"/>
                            </a:cubicBezTo>
                            <a:lnTo>
                              <a:pt x="0" y="1578"/>
                            </a:lnTo>
                            <a:lnTo>
                              <a:pt x="91224" y="0"/>
                            </a:lnTo>
                            <a:close/>
                          </a:path>
                        </a:pathLst>
                      </a:custGeom>
                      <a:solidFill>
                        <a:srgbClr val="FDA893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800"/>
                          <a:buFont typeface="Arial"/>
                          <a:buNone/>
                        </a:pPr>
                        <a:endParaRPr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32" name="Google Shape;4488;p527">
                        <a:extLst>
                          <a:ext uri="{FF2B5EF4-FFF2-40B4-BE49-F238E27FC236}">
                            <a16:creationId xmlns:a16="http://schemas.microsoft.com/office/drawing/2014/main" id="{F7BF9157-2CA2-1752-3FD6-FAA3634C5B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80379" y="6234973"/>
                        <a:ext cx="301210" cy="14343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01210" h="143433" extrusionOk="0">
                            <a:moveTo>
                              <a:pt x="218832" y="22822"/>
                            </a:moveTo>
                            <a:cubicBezTo>
                              <a:pt x="218832" y="22822"/>
                              <a:pt x="201763" y="-701"/>
                              <a:pt x="187993" y="16"/>
                            </a:cubicBezTo>
                            <a:cubicBezTo>
                              <a:pt x="174224" y="877"/>
                              <a:pt x="66505" y="83925"/>
                              <a:pt x="29930" y="90379"/>
                            </a:cubicBezTo>
                            <a:cubicBezTo>
                              <a:pt x="-6646" y="96834"/>
                              <a:pt x="-4781" y="142302"/>
                              <a:pt x="9562" y="147466"/>
                            </a:cubicBezTo>
                            <a:cubicBezTo>
                              <a:pt x="25913" y="153346"/>
                              <a:pt x="296429" y="148326"/>
                              <a:pt x="296429" y="148326"/>
                            </a:cubicBezTo>
                            <a:cubicBezTo>
                              <a:pt x="296429" y="148326"/>
                              <a:pt x="306756" y="52082"/>
                              <a:pt x="297720" y="26121"/>
                            </a:cubicBezTo>
                            <a:cubicBezTo>
                              <a:pt x="288684" y="16"/>
                              <a:pt x="247231" y="29277"/>
                              <a:pt x="218832" y="22822"/>
                            </a:cubicBezTo>
                            <a:close/>
                          </a:path>
                        </a:pathLst>
                      </a:custGeom>
                      <a:solidFill>
                        <a:srgbClr val="D04A02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1800"/>
                          <a:buFont typeface="Arial"/>
                          <a:buNone/>
                        </a:pPr>
                        <a:endParaRPr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sp>
                  <p:nvSpPr>
                    <p:cNvPr id="130" name="Google Shape;4489;p527">
                      <a:extLst>
                        <a:ext uri="{FF2B5EF4-FFF2-40B4-BE49-F238E27FC236}">
                          <a16:creationId xmlns:a16="http://schemas.microsoft.com/office/drawing/2014/main" id="{2938FF28-A3DF-8BA2-3B6D-8C24A1B709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0588" y="5328788"/>
                      <a:ext cx="760197" cy="8606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60197" h="860600" extrusionOk="0">
                          <a:moveTo>
                            <a:pt x="759447" y="9886"/>
                          </a:moveTo>
                          <a:cubicBezTo>
                            <a:pt x="759447" y="9886"/>
                            <a:pt x="73404" y="-42324"/>
                            <a:pt x="6708" y="93221"/>
                          </a:cubicBezTo>
                          <a:cubicBezTo>
                            <a:pt x="-38330" y="184445"/>
                            <a:pt x="158174" y="861164"/>
                            <a:pt x="158174" y="861164"/>
                          </a:cubicBezTo>
                          <a:cubicBezTo>
                            <a:pt x="197761" y="873499"/>
                            <a:pt x="252696" y="856287"/>
                            <a:pt x="274211" y="834915"/>
                          </a:cubicBezTo>
                          <a:cubicBezTo>
                            <a:pt x="274211" y="834915"/>
                            <a:pt x="294435" y="785861"/>
                            <a:pt x="262306" y="513624"/>
                          </a:cubicBezTo>
                          <a:cubicBezTo>
                            <a:pt x="258003" y="477479"/>
                            <a:pt x="297304" y="417380"/>
                            <a:pt x="258721" y="271222"/>
                          </a:cubicBezTo>
                          <a:lnTo>
                            <a:pt x="617304" y="271222"/>
                          </a:lnTo>
                          <a:cubicBezTo>
                            <a:pt x="710680" y="271222"/>
                            <a:pt x="773503" y="141845"/>
                            <a:pt x="763750" y="49043"/>
                          </a:cubicBezTo>
                          <a:lnTo>
                            <a:pt x="759447" y="9886"/>
                          </a:lnTo>
                          <a:close/>
                        </a:path>
                      </a:pathLst>
                    </a:custGeom>
                    <a:solidFill>
                      <a:srgbClr val="7F7F7F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123" name="Google Shape;4490;p527">
                    <a:extLst>
                      <a:ext uri="{FF2B5EF4-FFF2-40B4-BE49-F238E27FC236}">
                        <a16:creationId xmlns:a16="http://schemas.microsoft.com/office/drawing/2014/main" id="{76D785E2-B5A5-60A5-255F-5DD45330B759}"/>
                      </a:ext>
                    </a:extLst>
                  </p:cNvPr>
                  <p:cNvGrpSpPr/>
                  <p:nvPr/>
                </p:nvGrpSpPr>
                <p:grpSpPr>
                  <a:xfrm>
                    <a:off x="6033150" y="4547782"/>
                    <a:ext cx="177714" cy="693213"/>
                    <a:chOff x="6033150" y="4547782"/>
                    <a:chExt cx="177714" cy="693213"/>
                  </a:xfrm>
                </p:grpSpPr>
                <p:sp>
                  <p:nvSpPr>
                    <p:cNvPr id="126" name="Google Shape;4491;p527">
                      <a:extLst>
                        <a:ext uri="{FF2B5EF4-FFF2-40B4-BE49-F238E27FC236}">
                          <a16:creationId xmlns:a16="http://schemas.microsoft.com/office/drawing/2014/main" id="{80618C06-72F4-2BDA-8191-BC462926A7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150" y="4652918"/>
                      <a:ext cx="143433" cy="58807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433" h="588077" extrusionOk="0">
                          <a:moveTo>
                            <a:pt x="0" y="456836"/>
                          </a:moveTo>
                          <a:lnTo>
                            <a:pt x="52640" y="600843"/>
                          </a:lnTo>
                          <a:lnTo>
                            <a:pt x="147450" y="463864"/>
                          </a:lnTo>
                          <a:lnTo>
                            <a:pt x="155195" y="25675"/>
                          </a:lnTo>
                          <a:lnTo>
                            <a:pt x="155338" y="4590"/>
                          </a:lnTo>
                          <a:lnTo>
                            <a:pt x="130238" y="0"/>
                          </a:lnTo>
                          <a:lnTo>
                            <a:pt x="125648" y="2840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7" name="Google Shape;4492;p527">
                      <a:extLst>
                        <a:ext uri="{FF2B5EF4-FFF2-40B4-BE49-F238E27FC236}">
                          <a16:creationId xmlns:a16="http://schemas.microsoft.com/office/drawing/2014/main" id="{0C8B104C-6B75-0BB2-AEF3-8C966B6B96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8798" y="4652918"/>
                      <a:ext cx="28686" cy="43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686" h="43030" extrusionOk="0">
                          <a:moveTo>
                            <a:pt x="0" y="28400"/>
                          </a:moveTo>
                          <a:lnTo>
                            <a:pt x="11618" y="44034"/>
                          </a:lnTo>
                          <a:lnTo>
                            <a:pt x="29547" y="25675"/>
                          </a:lnTo>
                          <a:lnTo>
                            <a:pt x="29691" y="4590"/>
                          </a:lnTo>
                          <a:lnTo>
                            <a:pt x="4590" y="0"/>
                          </a:lnTo>
                          <a:close/>
                        </a:path>
                      </a:pathLst>
                    </a:custGeom>
                    <a:solidFill>
                      <a:srgbClr val="CFE1EF">
                        <a:alpha val="60000"/>
                      </a:srgbClr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28" name="Google Shape;4493;p527">
                      <a:extLst>
                        <a:ext uri="{FF2B5EF4-FFF2-40B4-BE49-F238E27FC236}">
                          <a16:creationId xmlns:a16="http://schemas.microsoft.com/office/drawing/2014/main" id="{721F5FD4-FC62-8CE6-2BB0-F0E180F95E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39148" y="4547782"/>
                      <a:ext cx="71716" cy="12909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1716" h="129090" extrusionOk="0">
                          <a:moveTo>
                            <a:pt x="85630" y="81613"/>
                          </a:moveTo>
                          <a:lnTo>
                            <a:pt x="35428" y="131242"/>
                          </a:lnTo>
                          <a:lnTo>
                            <a:pt x="0" y="80466"/>
                          </a:lnTo>
                          <a:lnTo>
                            <a:pt x="41452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124" name="Google Shape;4494;p527">
                    <a:extLst>
                      <a:ext uri="{FF2B5EF4-FFF2-40B4-BE49-F238E27FC236}">
                        <a16:creationId xmlns:a16="http://schemas.microsoft.com/office/drawing/2014/main" id="{DD08FD1D-BEB8-7B6E-5F23-338AD0148B85}"/>
                      </a:ext>
                    </a:extLst>
                  </p:cNvPr>
                  <p:cNvSpPr/>
                  <p:nvPr/>
                </p:nvSpPr>
                <p:spPr>
                  <a:xfrm>
                    <a:off x="6180600" y="4476208"/>
                    <a:ext cx="100403" cy="2008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403" h="200806" extrusionOk="0">
                        <a:moveTo>
                          <a:pt x="65549" y="0"/>
                        </a:moveTo>
                        <a:lnTo>
                          <a:pt x="84913" y="14343"/>
                        </a:lnTo>
                        <a:cubicBezTo>
                          <a:pt x="88929" y="17499"/>
                          <a:pt x="92945" y="20654"/>
                          <a:pt x="96674" y="24240"/>
                        </a:cubicBezTo>
                        <a:cubicBezTo>
                          <a:pt x="107862" y="34854"/>
                          <a:pt x="111735" y="42026"/>
                          <a:pt x="108005" y="59955"/>
                        </a:cubicBezTo>
                        <a:cubicBezTo>
                          <a:pt x="107432" y="62680"/>
                          <a:pt x="106715" y="65119"/>
                          <a:pt x="105997" y="66983"/>
                        </a:cubicBezTo>
                        <a:lnTo>
                          <a:pt x="105997" y="66983"/>
                        </a:lnTo>
                        <a:lnTo>
                          <a:pt x="72147" y="204536"/>
                        </a:lnTo>
                        <a:lnTo>
                          <a:pt x="0" y="71430"/>
                        </a:lnTo>
                        <a:cubicBezTo>
                          <a:pt x="0" y="71573"/>
                          <a:pt x="48624" y="61963"/>
                          <a:pt x="65549" y="0"/>
                        </a:cubicBezTo>
                        <a:close/>
                      </a:path>
                    </a:pathLst>
                  </a:custGeom>
                  <a:solidFill>
                    <a:srgbClr val="FFD6C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5" name="Google Shape;4495;p527">
                    <a:extLst>
                      <a:ext uri="{FF2B5EF4-FFF2-40B4-BE49-F238E27FC236}">
                        <a16:creationId xmlns:a16="http://schemas.microsoft.com/office/drawing/2014/main" id="{486F8F77-9210-BDBE-2A87-8E5A5768DBEF}"/>
                      </a:ext>
                    </a:extLst>
                  </p:cNvPr>
                  <p:cNvSpPr/>
                  <p:nvPr/>
                </p:nvSpPr>
                <p:spPr>
                  <a:xfrm>
                    <a:off x="6090149" y="4476208"/>
                    <a:ext cx="86060" cy="1721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060" h="172120" extrusionOk="0">
                        <a:moveTo>
                          <a:pt x="39819" y="0"/>
                        </a:moveTo>
                        <a:cubicBezTo>
                          <a:pt x="39819" y="0"/>
                          <a:pt x="-8231" y="46473"/>
                          <a:pt x="1235" y="89359"/>
                        </a:cubicBezTo>
                        <a:lnTo>
                          <a:pt x="34655" y="178575"/>
                        </a:lnTo>
                        <a:lnTo>
                          <a:pt x="90451" y="71430"/>
                        </a:lnTo>
                        <a:cubicBezTo>
                          <a:pt x="90451" y="71573"/>
                          <a:pt x="47134" y="56513"/>
                          <a:pt x="39819" y="0"/>
                        </a:cubicBezTo>
                        <a:close/>
                      </a:path>
                    </a:pathLst>
                  </a:custGeom>
                  <a:solidFill>
                    <a:srgbClr val="FFD6C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18" name="Google Shape;4496;p527">
                  <a:extLst>
                    <a:ext uri="{FF2B5EF4-FFF2-40B4-BE49-F238E27FC236}">
                      <a16:creationId xmlns:a16="http://schemas.microsoft.com/office/drawing/2014/main" id="{1CBAEE1B-6C83-1D9C-7B47-0E71766AD868}"/>
                    </a:ext>
                  </a:extLst>
                </p:cNvPr>
                <p:cNvSpPr/>
                <p:nvPr/>
              </p:nvSpPr>
              <p:spPr>
                <a:xfrm>
                  <a:off x="5704444" y="4554666"/>
                  <a:ext cx="731510" cy="659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510" h="659793" extrusionOk="0">
                      <a:moveTo>
                        <a:pt x="674524" y="0"/>
                      </a:moveTo>
                      <a:cubicBezTo>
                        <a:pt x="619302" y="83622"/>
                        <a:pt x="408312" y="372640"/>
                        <a:pt x="360692" y="406203"/>
                      </a:cubicBezTo>
                      <a:cubicBezTo>
                        <a:pt x="298728" y="449951"/>
                        <a:pt x="104232" y="531995"/>
                        <a:pt x="3112" y="573877"/>
                      </a:cubicBezTo>
                      <a:cubicBezTo>
                        <a:pt x="-15104" y="581479"/>
                        <a:pt x="52597" y="661228"/>
                        <a:pt x="52597" y="661228"/>
                      </a:cubicBezTo>
                      <a:cubicBezTo>
                        <a:pt x="52597" y="661228"/>
                        <a:pt x="314076" y="594675"/>
                        <a:pt x="420647" y="526688"/>
                      </a:cubicBezTo>
                      <a:cubicBezTo>
                        <a:pt x="450768" y="507468"/>
                        <a:pt x="576129" y="381820"/>
                        <a:pt x="656021" y="270516"/>
                      </a:cubicBezTo>
                      <a:cubicBezTo>
                        <a:pt x="683417" y="232362"/>
                        <a:pt x="727881" y="179435"/>
                        <a:pt x="734336" y="123066"/>
                      </a:cubicBezTo>
                      <a:cubicBezTo>
                        <a:pt x="741795" y="58234"/>
                        <a:pt x="721427" y="23523"/>
                        <a:pt x="674524" y="0"/>
                      </a:cubicBezTo>
                      <a:close/>
                    </a:path>
                  </a:pathLst>
                </a:custGeom>
                <a:solidFill>
                  <a:srgbClr val="FD89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0" name="Google Shape;4497;p527">
              <a:extLst>
                <a:ext uri="{FF2B5EF4-FFF2-40B4-BE49-F238E27FC236}">
                  <a16:creationId xmlns:a16="http://schemas.microsoft.com/office/drawing/2014/main" id="{4C706561-9CBE-1C0A-50EF-A71B27F1FAFF}"/>
                </a:ext>
              </a:extLst>
            </p:cNvPr>
            <p:cNvGrpSpPr/>
            <p:nvPr/>
          </p:nvGrpSpPr>
          <p:grpSpPr>
            <a:xfrm>
              <a:off x="4801787" y="3795212"/>
              <a:ext cx="2722502" cy="1865033"/>
              <a:chOff x="4346946" y="4786455"/>
              <a:chExt cx="2323946" cy="1592004"/>
            </a:xfrm>
          </p:grpSpPr>
          <p:grpSp>
            <p:nvGrpSpPr>
              <p:cNvPr id="101" name="Google Shape;4498;p527">
                <a:extLst>
                  <a:ext uri="{FF2B5EF4-FFF2-40B4-BE49-F238E27FC236}">
                    <a16:creationId xmlns:a16="http://schemas.microsoft.com/office/drawing/2014/main" id="{266F38D4-4BC8-3B71-6E43-4A8D4AAB4378}"/>
                  </a:ext>
                </a:extLst>
              </p:cNvPr>
              <p:cNvGrpSpPr/>
              <p:nvPr/>
            </p:nvGrpSpPr>
            <p:grpSpPr>
              <a:xfrm>
                <a:off x="4346946" y="5242573"/>
                <a:ext cx="2323946" cy="1135886"/>
                <a:chOff x="4346946" y="5242573"/>
                <a:chExt cx="2323946" cy="1135886"/>
              </a:xfrm>
            </p:grpSpPr>
            <p:sp>
              <p:nvSpPr>
                <p:cNvPr id="111" name="Google Shape;4499;p527">
                  <a:extLst>
                    <a:ext uri="{FF2B5EF4-FFF2-40B4-BE49-F238E27FC236}">
                      <a16:creationId xmlns:a16="http://schemas.microsoft.com/office/drawing/2014/main" id="{AB9B444E-22DB-31B4-CF1C-B5203970FEE0}"/>
                    </a:ext>
                  </a:extLst>
                </p:cNvPr>
                <p:cNvSpPr/>
                <p:nvPr/>
              </p:nvSpPr>
              <p:spPr>
                <a:xfrm>
                  <a:off x="4346946" y="5317052"/>
                  <a:ext cx="387270" cy="1061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70" h="1061407" extrusionOk="0">
                      <a:moveTo>
                        <a:pt x="56369" y="1070264"/>
                      </a:moveTo>
                      <a:lnTo>
                        <a:pt x="388561" y="34961"/>
                      </a:lnTo>
                      <a:cubicBezTo>
                        <a:pt x="393151" y="20905"/>
                        <a:pt x="385262" y="5844"/>
                        <a:pt x="371206" y="1254"/>
                      </a:cubicBezTo>
                      <a:cubicBezTo>
                        <a:pt x="357149" y="-3192"/>
                        <a:pt x="342089" y="4554"/>
                        <a:pt x="337499" y="18610"/>
                      </a:cubicBezTo>
                      <a:lnTo>
                        <a:pt x="0" y="1070264"/>
                      </a:lnTo>
                      <a:lnTo>
                        <a:pt x="56369" y="1070264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" name="Google Shape;4500;p527">
                  <a:extLst>
                    <a:ext uri="{FF2B5EF4-FFF2-40B4-BE49-F238E27FC236}">
                      <a16:creationId xmlns:a16="http://schemas.microsoft.com/office/drawing/2014/main" id="{03DA9497-63F9-1CC9-A173-66EAD9DBC79D}"/>
                    </a:ext>
                  </a:extLst>
                </p:cNvPr>
                <p:cNvSpPr/>
                <p:nvPr/>
              </p:nvSpPr>
              <p:spPr>
                <a:xfrm>
                  <a:off x="6283622" y="5317052"/>
                  <a:ext cx="387270" cy="1061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70" h="1061407" extrusionOk="0">
                      <a:moveTo>
                        <a:pt x="333446" y="1070264"/>
                      </a:moveTo>
                      <a:lnTo>
                        <a:pt x="389816" y="1070264"/>
                      </a:lnTo>
                      <a:lnTo>
                        <a:pt x="52317" y="18610"/>
                      </a:lnTo>
                      <a:cubicBezTo>
                        <a:pt x="47727" y="4554"/>
                        <a:pt x="32666" y="-3192"/>
                        <a:pt x="18610" y="1254"/>
                      </a:cubicBezTo>
                      <a:cubicBezTo>
                        <a:pt x="4553" y="5844"/>
                        <a:pt x="-3192" y="20905"/>
                        <a:pt x="1255" y="34961"/>
                      </a:cubicBezTo>
                      <a:lnTo>
                        <a:pt x="333446" y="1070264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" name="Google Shape;4501;p527">
                  <a:extLst>
                    <a:ext uri="{FF2B5EF4-FFF2-40B4-BE49-F238E27FC236}">
                      <a16:creationId xmlns:a16="http://schemas.microsoft.com/office/drawing/2014/main" id="{F414831C-5DAD-BB35-4D86-5519CFD15D64}"/>
                    </a:ext>
                  </a:extLst>
                </p:cNvPr>
                <p:cNvSpPr/>
                <p:nvPr/>
              </p:nvSpPr>
              <p:spPr>
                <a:xfrm>
                  <a:off x="4564248" y="5242573"/>
                  <a:ext cx="1835948" cy="1004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5948" h="100403" extrusionOk="0">
                      <a:moveTo>
                        <a:pt x="1786608" y="100403"/>
                      </a:moveTo>
                      <a:lnTo>
                        <a:pt x="50202" y="100403"/>
                      </a:lnTo>
                      <a:cubicBezTo>
                        <a:pt x="22519" y="100403"/>
                        <a:pt x="0" y="77884"/>
                        <a:pt x="0" y="50202"/>
                      </a:cubicBezTo>
                      <a:lnTo>
                        <a:pt x="0" y="50202"/>
                      </a:lnTo>
                      <a:cubicBezTo>
                        <a:pt x="0" y="22519"/>
                        <a:pt x="22519" y="0"/>
                        <a:pt x="50202" y="0"/>
                      </a:cubicBezTo>
                      <a:lnTo>
                        <a:pt x="1786608" y="0"/>
                      </a:lnTo>
                      <a:cubicBezTo>
                        <a:pt x="1814290" y="0"/>
                        <a:pt x="1836809" y="22519"/>
                        <a:pt x="1836809" y="50202"/>
                      </a:cubicBezTo>
                      <a:lnTo>
                        <a:pt x="1836809" y="50202"/>
                      </a:lnTo>
                      <a:cubicBezTo>
                        <a:pt x="1836809" y="77884"/>
                        <a:pt x="1814290" y="100403"/>
                        <a:pt x="1786608" y="100403"/>
                      </a:cubicBezTo>
                      <a:close/>
                    </a:path>
                  </a:pathLst>
                </a:custGeom>
                <a:solidFill>
                  <a:srgbClr val="3E3E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2" name="Google Shape;4502;p527">
                <a:extLst>
                  <a:ext uri="{FF2B5EF4-FFF2-40B4-BE49-F238E27FC236}">
                    <a16:creationId xmlns:a16="http://schemas.microsoft.com/office/drawing/2014/main" id="{BE1539DC-193C-37F5-D388-0D0054C700E5}"/>
                  </a:ext>
                </a:extLst>
              </p:cNvPr>
              <p:cNvGrpSpPr/>
              <p:nvPr/>
            </p:nvGrpSpPr>
            <p:grpSpPr>
              <a:xfrm>
                <a:off x="5285612" y="4786455"/>
                <a:ext cx="782535" cy="444643"/>
                <a:chOff x="5285612" y="4786455"/>
                <a:chExt cx="782535" cy="444643"/>
              </a:xfrm>
            </p:grpSpPr>
            <p:sp>
              <p:nvSpPr>
                <p:cNvPr id="107" name="Google Shape;4503;p527">
                  <a:extLst>
                    <a:ext uri="{FF2B5EF4-FFF2-40B4-BE49-F238E27FC236}">
                      <a16:creationId xmlns:a16="http://schemas.microsoft.com/office/drawing/2014/main" id="{58FF7E8D-8D0E-07D0-E9F4-EB69697FEE66}"/>
                    </a:ext>
                  </a:extLst>
                </p:cNvPr>
                <p:cNvSpPr/>
                <p:nvPr/>
              </p:nvSpPr>
              <p:spPr>
                <a:xfrm>
                  <a:off x="5537444" y="5172291"/>
                  <a:ext cx="530703" cy="57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703" h="57373" extrusionOk="0">
                      <a:moveTo>
                        <a:pt x="512058" y="70139"/>
                      </a:moveTo>
                      <a:lnTo>
                        <a:pt x="26392" y="70139"/>
                      </a:lnTo>
                      <a:cubicBezTo>
                        <a:pt x="11762" y="70139"/>
                        <a:pt x="0" y="58378"/>
                        <a:pt x="0" y="43747"/>
                      </a:cubicBezTo>
                      <a:lnTo>
                        <a:pt x="0" y="26392"/>
                      </a:lnTo>
                      <a:cubicBezTo>
                        <a:pt x="0" y="11762"/>
                        <a:pt x="11762" y="0"/>
                        <a:pt x="26392" y="0"/>
                      </a:cubicBezTo>
                      <a:lnTo>
                        <a:pt x="512058" y="0"/>
                      </a:lnTo>
                      <a:cubicBezTo>
                        <a:pt x="526688" y="0"/>
                        <a:pt x="538449" y="11762"/>
                        <a:pt x="538449" y="26392"/>
                      </a:cubicBezTo>
                      <a:lnTo>
                        <a:pt x="538449" y="43747"/>
                      </a:lnTo>
                      <a:cubicBezTo>
                        <a:pt x="538449" y="58378"/>
                        <a:pt x="526688" y="70139"/>
                        <a:pt x="512058" y="70139"/>
                      </a:cubicBezTo>
                      <a:close/>
                    </a:path>
                  </a:pathLst>
                </a:cu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" name="Google Shape;4504;p527">
                  <a:extLst>
                    <a:ext uri="{FF2B5EF4-FFF2-40B4-BE49-F238E27FC236}">
                      <a16:creationId xmlns:a16="http://schemas.microsoft.com/office/drawing/2014/main" id="{C1EA7B0F-A0FE-CECF-EBF8-C5CDD406B2FE}"/>
                    </a:ext>
                  </a:extLst>
                </p:cNvPr>
                <p:cNvSpPr/>
                <p:nvPr/>
              </p:nvSpPr>
              <p:spPr>
                <a:xfrm>
                  <a:off x="5285612" y="4786455"/>
                  <a:ext cx="430300" cy="444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300" h="444643" extrusionOk="0">
                      <a:moveTo>
                        <a:pt x="110837" y="455975"/>
                      </a:moveTo>
                      <a:lnTo>
                        <a:pt x="1254" y="45612"/>
                      </a:lnTo>
                      <a:cubicBezTo>
                        <a:pt x="-4914" y="22519"/>
                        <a:pt x="12442" y="0"/>
                        <a:pt x="36395" y="0"/>
                      </a:cubicBezTo>
                      <a:lnTo>
                        <a:pt x="277507" y="0"/>
                      </a:lnTo>
                      <a:cubicBezTo>
                        <a:pt x="293715" y="0"/>
                        <a:pt x="308058" y="10758"/>
                        <a:pt x="312505" y="26535"/>
                      </a:cubicBezTo>
                      <a:lnTo>
                        <a:pt x="433132" y="456118"/>
                      </a:lnTo>
                      <a:lnTo>
                        <a:pt x="110837" y="45611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" name="Google Shape;4505;p527">
                  <a:extLst>
                    <a:ext uri="{FF2B5EF4-FFF2-40B4-BE49-F238E27FC236}">
                      <a16:creationId xmlns:a16="http://schemas.microsoft.com/office/drawing/2014/main" id="{41B48DB5-28FB-0471-E752-5949B504D716}"/>
                    </a:ext>
                  </a:extLst>
                </p:cNvPr>
                <p:cNvSpPr/>
                <p:nvPr/>
              </p:nvSpPr>
              <p:spPr>
                <a:xfrm>
                  <a:off x="5563119" y="4786455"/>
                  <a:ext cx="172120" cy="444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120" h="444643" extrusionOk="0">
                      <a:moveTo>
                        <a:pt x="34998" y="26535"/>
                      </a:moveTo>
                      <a:lnTo>
                        <a:pt x="154621" y="452532"/>
                      </a:lnTo>
                      <a:lnTo>
                        <a:pt x="182160" y="452532"/>
                      </a:lnTo>
                      <a:lnTo>
                        <a:pt x="62537" y="26535"/>
                      </a:lnTo>
                      <a:cubicBezTo>
                        <a:pt x="58091" y="10901"/>
                        <a:pt x="43891" y="0"/>
                        <a:pt x="27539" y="0"/>
                      </a:cubicBezTo>
                      <a:lnTo>
                        <a:pt x="0" y="0"/>
                      </a:lnTo>
                      <a:cubicBezTo>
                        <a:pt x="16208" y="0"/>
                        <a:pt x="30551" y="10901"/>
                        <a:pt x="34998" y="26535"/>
                      </a:cubicBezTo>
                      <a:close/>
                    </a:path>
                  </a:pathLst>
                </a:custGeom>
                <a:solidFill>
                  <a:srgbClr val="0C0C0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" name="Google Shape;4506;p527">
                  <a:extLst>
                    <a:ext uri="{FF2B5EF4-FFF2-40B4-BE49-F238E27FC236}">
                      <a16:creationId xmlns:a16="http://schemas.microsoft.com/office/drawing/2014/main" id="{C74F0325-5545-57EE-9654-3496E6DF34CA}"/>
                    </a:ext>
                  </a:extLst>
                </p:cNvPr>
                <p:cNvSpPr/>
                <p:nvPr/>
              </p:nvSpPr>
              <p:spPr>
                <a:xfrm>
                  <a:off x="5436581" y="4983819"/>
                  <a:ext cx="100403" cy="86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03" h="86060" extrusionOk="0">
                      <a:moveTo>
                        <a:pt x="99429" y="49054"/>
                      </a:moveTo>
                      <a:cubicBezTo>
                        <a:pt x="105740" y="76163"/>
                        <a:pt x="88815" y="98108"/>
                        <a:pt x="61706" y="98108"/>
                      </a:cubicBezTo>
                      <a:cubicBezTo>
                        <a:pt x="34597" y="98108"/>
                        <a:pt x="7631" y="76163"/>
                        <a:pt x="1320" y="49054"/>
                      </a:cubicBezTo>
                      <a:cubicBezTo>
                        <a:pt x="-4991" y="21945"/>
                        <a:pt x="11934" y="0"/>
                        <a:pt x="39043" y="0"/>
                      </a:cubicBezTo>
                      <a:cubicBezTo>
                        <a:pt x="66152" y="0"/>
                        <a:pt x="93261" y="21945"/>
                        <a:pt x="99429" y="49054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3" name="Google Shape;4507;p527">
                <a:extLst>
                  <a:ext uri="{FF2B5EF4-FFF2-40B4-BE49-F238E27FC236}">
                    <a16:creationId xmlns:a16="http://schemas.microsoft.com/office/drawing/2014/main" id="{9524F27A-8B4E-89E4-541E-E616DAA72031}"/>
                  </a:ext>
                </a:extLst>
              </p:cNvPr>
              <p:cNvGrpSpPr/>
              <p:nvPr/>
            </p:nvGrpSpPr>
            <p:grpSpPr>
              <a:xfrm>
                <a:off x="4843292" y="4948535"/>
                <a:ext cx="502017" cy="286866"/>
                <a:chOff x="4843292" y="4948535"/>
                <a:chExt cx="502017" cy="286866"/>
              </a:xfrm>
            </p:grpSpPr>
            <p:sp>
              <p:nvSpPr>
                <p:cNvPr id="104" name="Google Shape;4508;p527">
                  <a:extLst>
                    <a:ext uri="{FF2B5EF4-FFF2-40B4-BE49-F238E27FC236}">
                      <a16:creationId xmlns:a16="http://schemas.microsoft.com/office/drawing/2014/main" id="{46911460-663C-EF7E-CE22-7C00FA4351E6}"/>
                    </a:ext>
                  </a:extLst>
                </p:cNvPr>
                <p:cNvSpPr/>
                <p:nvPr/>
              </p:nvSpPr>
              <p:spPr>
                <a:xfrm>
                  <a:off x="4843292" y="4948535"/>
                  <a:ext cx="502017" cy="286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017" h="286866" extrusionOk="0">
                      <a:moveTo>
                        <a:pt x="794" y="30695"/>
                      </a:moveTo>
                      <a:lnTo>
                        <a:pt x="71651" y="280126"/>
                      </a:lnTo>
                      <a:cubicBezTo>
                        <a:pt x="74089" y="288445"/>
                        <a:pt x="81404" y="293895"/>
                        <a:pt x="90440" y="293895"/>
                      </a:cubicBezTo>
                      <a:lnTo>
                        <a:pt x="488468" y="293895"/>
                      </a:lnTo>
                      <a:cubicBezTo>
                        <a:pt x="504389" y="293895"/>
                        <a:pt x="517155" y="277831"/>
                        <a:pt x="512995" y="263201"/>
                      </a:cubicBezTo>
                      <a:lnTo>
                        <a:pt x="442139" y="13770"/>
                      </a:lnTo>
                      <a:cubicBezTo>
                        <a:pt x="439701" y="5451"/>
                        <a:pt x="432386" y="0"/>
                        <a:pt x="423349" y="0"/>
                      </a:cubicBezTo>
                      <a:lnTo>
                        <a:pt x="25322" y="0"/>
                      </a:lnTo>
                      <a:cubicBezTo>
                        <a:pt x="9400" y="0"/>
                        <a:pt x="-3365" y="16065"/>
                        <a:pt x="794" y="30695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4509;p527">
                  <a:extLst>
                    <a:ext uri="{FF2B5EF4-FFF2-40B4-BE49-F238E27FC236}">
                      <a16:creationId xmlns:a16="http://schemas.microsoft.com/office/drawing/2014/main" id="{51CF8D57-5599-F31C-05FB-B480F0503FDC}"/>
                    </a:ext>
                  </a:extLst>
                </p:cNvPr>
                <p:cNvSpPr/>
                <p:nvPr/>
              </p:nvSpPr>
              <p:spPr>
                <a:xfrm>
                  <a:off x="4843292" y="4948535"/>
                  <a:ext cx="458987" cy="286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987" h="286866" extrusionOk="0">
                      <a:moveTo>
                        <a:pt x="794" y="30695"/>
                      </a:moveTo>
                      <a:lnTo>
                        <a:pt x="71651" y="280126"/>
                      </a:lnTo>
                      <a:cubicBezTo>
                        <a:pt x="74089" y="288445"/>
                        <a:pt x="81404" y="293895"/>
                        <a:pt x="90440" y="293895"/>
                      </a:cubicBezTo>
                      <a:lnTo>
                        <a:pt x="442856" y="293895"/>
                      </a:lnTo>
                      <a:cubicBezTo>
                        <a:pt x="458634" y="293895"/>
                        <a:pt x="471543" y="277831"/>
                        <a:pt x="467384" y="263201"/>
                      </a:cubicBezTo>
                      <a:lnTo>
                        <a:pt x="396527" y="13770"/>
                      </a:lnTo>
                      <a:cubicBezTo>
                        <a:pt x="394232" y="5451"/>
                        <a:pt x="386774" y="0"/>
                        <a:pt x="377738" y="0"/>
                      </a:cubicBezTo>
                      <a:lnTo>
                        <a:pt x="25322" y="0"/>
                      </a:lnTo>
                      <a:cubicBezTo>
                        <a:pt x="9400" y="0"/>
                        <a:pt x="-3365" y="16065"/>
                        <a:pt x="794" y="30695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4510;p527">
                  <a:extLst>
                    <a:ext uri="{FF2B5EF4-FFF2-40B4-BE49-F238E27FC236}">
                      <a16:creationId xmlns:a16="http://schemas.microsoft.com/office/drawing/2014/main" id="{F5A496D0-6C1C-1315-64C0-AFBEB63D50EA}"/>
                    </a:ext>
                  </a:extLst>
                </p:cNvPr>
                <p:cNvSpPr/>
                <p:nvPr/>
              </p:nvSpPr>
              <p:spPr>
                <a:xfrm>
                  <a:off x="5008348" y="5053671"/>
                  <a:ext cx="86060" cy="86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060" h="86060" extrusionOk="0">
                      <a:moveTo>
                        <a:pt x="96645" y="48194"/>
                      </a:moveTo>
                      <a:cubicBezTo>
                        <a:pt x="99370" y="74729"/>
                        <a:pt x="80150" y="96387"/>
                        <a:pt x="53471" y="96387"/>
                      </a:cubicBezTo>
                      <a:cubicBezTo>
                        <a:pt x="26793" y="96387"/>
                        <a:pt x="2983" y="74872"/>
                        <a:pt x="257" y="48194"/>
                      </a:cubicBezTo>
                      <a:cubicBezTo>
                        <a:pt x="-2468" y="21659"/>
                        <a:pt x="16752" y="0"/>
                        <a:pt x="43431" y="0"/>
                      </a:cubicBezTo>
                      <a:cubicBezTo>
                        <a:pt x="70109" y="0"/>
                        <a:pt x="93919" y="21659"/>
                        <a:pt x="96645" y="48194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51" name="Google Shape;4511;p527">
            <a:extLst>
              <a:ext uri="{FF2B5EF4-FFF2-40B4-BE49-F238E27FC236}">
                <a16:creationId xmlns:a16="http://schemas.microsoft.com/office/drawing/2014/main" id="{59982BDD-D283-5AA7-9168-595D6F88732B}"/>
              </a:ext>
            </a:extLst>
          </p:cNvPr>
          <p:cNvGrpSpPr/>
          <p:nvPr/>
        </p:nvGrpSpPr>
        <p:grpSpPr>
          <a:xfrm>
            <a:off x="5731037" y="5717581"/>
            <a:ext cx="729925" cy="728172"/>
            <a:chOff x="6127000" y="3514225"/>
            <a:chExt cx="2510923" cy="2476774"/>
          </a:xfrm>
        </p:grpSpPr>
        <p:sp>
          <p:nvSpPr>
            <p:cNvPr id="152" name="Google Shape;4512;p527">
              <a:extLst>
                <a:ext uri="{FF2B5EF4-FFF2-40B4-BE49-F238E27FC236}">
                  <a16:creationId xmlns:a16="http://schemas.microsoft.com/office/drawing/2014/main" id="{EF39050F-669E-92CB-396D-8492F75569B1}"/>
                </a:ext>
              </a:extLst>
            </p:cNvPr>
            <p:cNvSpPr/>
            <p:nvPr/>
          </p:nvSpPr>
          <p:spPr>
            <a:xfrm>
              <a:off x="6356422" y="4754838"/>
              <a:ext cx="41966" cy="40917"/>
            </a:xfrm>
            <a:custGeom>
              <a:avLst/>
              <a:gdLst/>
              <a:ahLst/>
              <a:cxnLst/>
              <a:rect l="l" t="t" r="r" b="b"/>
              <a:pathLst>
                <a:path w="33" h="32" extrusionOk="0">
                  <a:moveTo>
                    <a:pt x="3" y="0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5" y="4"/>
                    <a:pt x="21" y="5"/>
                    <a:pt x="27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14"/>
                    <a:pt x="28" y="20"/>
                    <a:pt x="29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19" y="28"/>
                    <a:pt x="12" y="27"/>
                    <a:pt x="6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18"/>
                    <a:pt x="6" y="12"/>
                    <a:pt x="4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4513;p527">
              <a:extLst>
                <a:ext uri="{FF2B5EF4-FFF2-40B4-BE49-F238E27FC236}">
                  <a16:creationId xmlns:a16="http://schemas.microsoft.com/office/drawing/2014/main" id="{5A2A8791-ABF7-72AA-757D-453C249EAEB6}"/>
                </a:ext>
              </a:extLst>
            </p:cNvPr>
            <p:cNvSpPr/>
            <p:nvPr/>
          </p:nvSpPr>
          <p:spPr>
            <a:xfrm>
              <a:off x="7607334" y="3514225"/>
              <a:ext cx="304417" cy="101924"/>
            </a:xfrm>
            <a:custGeom>
              <a:avLst/>
              <a:gdLst/>
              <a:ahLst/>
              <a:cxnLst/>
              <a:rect l="l" t="t" r="r" b="b"/>
              <a:pathLst>
                <a:path w="403" h="134" extrusionOk="0">
                  <a:moveTo>
                    <a:pt x="192" y="25"/>
                  </a:moveTo>
                  <a:cubicBezTo>
                    <a:pt x="300" y="1"/>
                    <a:pt x="392" y="0"/>
                    <a:pt x="398" y="22"/>
                  </a:cubicBezTo>
                  <a:cubicBezTo>
                    <a:pt x="403" y="45"/>
                    <a:pt x="319" y="84"/>
                    <a:pt x="211" y="108"/>
                  </a:cubicBezTo>
                  <a:cubicBezTo>
                    <a:pt x="102" y="133"/>
                    <a:pt x="10" y="134"/>
                    <a:pt x="5" y="111"/>
                  </a:cubicBezTo>
                  <a:cubicBezTo>
                    <a:pt x="0" y="88"/>
                    <a:pt x="84" y="50"/>
                    <a:pt x="192" y="25"/>
                  </a:cubicBezTo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4514;p527">
              <a:extLst>
                <a:ext uri="{FF2B5EF4-FFF2-40B4-BE49-F238E27FC236}">
                  <a16:creationId xmlns:a16="http://schemas.microsoft.com/office/drawing/2014/main" id="{3AAC305E-335E-BB41-1AA7-D15CF12C2E49}"/>
                </a:ext>
              </a:extLst>
            </p:cNvPr>
            <p:cNvSpPr/>
            <p:nvPr/>
          </p:nvSpPr>
          <p:spPr>
            <a:xfrm>
              <a:off x="7637759" y="3602353"/>
              <a:ext cx="288513" cy="130094"/>
            </a:xfrm>
            <a:custGeom>
              <a:avLst/>
              <a:gdLst/>
              <a:ahLst/>
              <a:cxnLst/>
              <a:rect l="l" t="t" r="r" b="b"/>
              <a:pathLst>
                <a:path w="275" h="124" extrusionOk="0">
                  <a:moveTo>
                    <a:pt x="0" y="59"/>
                  </a:moveTo>
                  <a:lnTo>
                    <a:pt x="260" y="0"/>
                  </a:lnTo>
                  <a:lnTo>
                    <a:pt x="275" y="66"/>
                  </a:lnTo>
                  <a:lnTo>
                    <a:pt x="15" y="124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4515;p527">
              <a:extLst>
                <a:ext uri="{FF2B5EF4-FFF2-40B4-BE49-F238E27FC236}">
                  <a16:creationId xmlns:a16="http://schemas.microsoft.com/office/drawing/2014/main" id="{60EF4D29-D674-5A09-80CF-A4E9A022407E}"/>
                </a:ext>
              </a:extLst>
            </p:cNvPr>
            <p:cNvSpPr/>
            <p:nvPr/>
          </p:nvSpPr>
          <p:spPr>
            <a:xfrm>
              <a:off x="7307281" y="3593960"/>
              <a:ext cx="1172043" cy="1176886"/>
            </a:xfrm>
            <a:custGeom>
              <a:avLst/>
              <a:gdLst/>
              <a:ahLst/>
              <a:cxnLst/>
              <a:rect l="l" t="t" r="r" b="b"/>
              <a:pathLst>
                <a:path w="1557" h="1558" extrusionOk="0">
                  <a:moveTo>
                    <a:pt x="622" y="87"/>
                  </a:moveTo>
                  <a:cubicBezTo>
                    <a:pt x="1004" y="0"/>
                    <a:pt x="1384" y="240"/>
                    <a:pt x="1471" y="622"/>
                  </a:cubicBezTo>
                  <a:cubicBezTo>
                    <a:pt x="1557" y="1005"/>
                    <a:pt x="1317" y="1385"/>
                    <a:pt x="935" y="1471"/>
                  </a:cubicBezTo>
                  <a:cubicBezTo>
                    <a:pt x="553" y="1558"/>
                    <a:pt x="173" y="1318"/>
                    <a:pt x="86" y="935"/>
                  </a:cubicBezTo>
                  <a:cubicBezTo>
                    <a:pt x="0" y="553"/>
                    <a:pt x="240" y="173"/>
                    <a:pt x="622" y="87"/>
                  </a:cubicBezTo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4516;p527">
              <a:extLst>
                <a:ext uri="{FF2B5EF4-FFF2-40B4-BE49-F238E27FC236}">
                  <a16:creationId xmlns:a16="http://schemas.microsoft.com/office/drawing/2014/main" id="{8C20886D-C0E1-6DA3-5A03-35F0733ABD20}"/>
                </a:ext>
              </a:extLst>
            </p:cNvPr>
            <p:cNvSpPr/>
            <p:nvPr/>
          </p:nvSpPr>
          <p:spPr>
            <a:xfrm>
              <a:off x="7388064" y="3675793"/>
              <a:ext cx="1012961" cy="1012213"/>
            </a:xfrm>
            <a:custGeom>
              <a:avLst/>
              <a:gdLst/>
              <a:ahLst/>
              <a:cxnLst/>
              <a:rect l="l" t="t" r="r" b="b"/>
              <a:pathLst>
                <a:path w="1341" h="1340" extrusionOk="0">
                  <a:moveTo>
                    <a:pt x="536" y="74"/>
                  </a:moveTo>
                  <a:cubicBezTo>
                    <a:pt x="865" y="0"/>
                    <a:pt x="1192" y="206"/>
                    <a:pt x="1266" y="535"/>
                  </a:cubicBezTo>
                  <a:cubicBezTo>
                    <a:pt x="1341" y="864"/>
                    <a:pt x="1134" y="1191"/>
                    <a:pt x="805" y="1266"/>
                  </a:cubicBezTo>
                  <a:cubicBezTo>
                    <a:pt x="476" y="1340"/>
                    <a:pt x="149" y="1134"/>
                    <a:pt x="75" y="805"/>
                  </a:cubicBezTo>
                  <a:cubicBezTo>
                    <a:pt x="0" y="476"/>
                    <a:pt x="207" y="148"/>
                    <a:pt x="536" y="74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4517;p527">
              <a:extLst>
                <a:ext uri="{FF2B5EF4-FFF2-40B4-BE49-F238E27FC236}">
                  <a16:creationId xmlns:a16="http://schemas.microsoft.com/office/drawing/2014/main" id="{D9D5533A-95D0-FB3D-2AAE-C69BA2F07023}"/>
                </a:ext>
              </a:extLst>
            </p:cNvPr>
            <p:cNvSpPr/>
            <p:nvPr/>
          </p:nvSpPr>
          <p:spPr>
            <a:xfrm>
              <a:off x="7418489" y="3706218"/>
              <a:ext cx="952531" cy="951782"/>
            </a:xfrm>
            <a:custGeom>
              <a:avLst/>
              <a:gdLst/>
              <a:ahLst/>
              <a:cxnLst/>
              <a:rect l="l" t="t" r="r" b="b"/>
              <a:pathLst>
                <a:path w="1261" h="1260" extrusionOk="0">
                  <a:moveTo>
                    <a:pt x="504" y="70"/>
                  </a:moveTo>
                  <a:cubicBezTo>
                    <a:pt x="813" y="0"/>
                    <a:pt x="1121" y="194"/>
                    <a:pt x="1191" y="503"/>
                  </a:cubicBezTo>
                  <a:cubicBezTo>
                    <a:pt x="1261" y="813"/>
                    <a:pt x="1067" y="1120"/>
                    <a:pt x="757" y="1190"/>
                  </a:cubicBezTo>
                  <a:cubicBezTo>
                    <a:pt x="448" y="1260"/>
                    <a:pt x="140" y="1066"/>
                    <a:pt x="70" y="757"/>
                  </a:cubicBezTo>
                  <a:cubicBezTo>
                    <a:pt x="0" y="447"/>
                    <a:pt x="194" y="140"/>
                    <a:pt x="504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4518;p527">
              <a:extLst>
                <a:ext uri="{FF2B5EF4-FFF2-40B4-BE49-F238E27FC236}">
                  <a16:creationId xmlns:a16="http://schemas.microsoft.com/office/drawing/2014/main" id="{5601D97D-DA00-E88A-2BD4-C6FB94C5791B}"/>
                </a:ext>
              </a:extLst>
            </p:cNvPr>
            <p:cNvSpPr/>
            <p:nvPr/>
          </p:nvSpPr>
          <p:spPr>
            <a:xfrm>
              <a:off x="7584253" y="3527864"/>
              <a:ext cx="368624" cy="161652"/>
            </a:xfrm>
            <a:custGeom>
              <a:avLst/>
              <a:gdLst/>
              <a:ahLst/>
              <a:cxnLst/>
              <a:rect l="l" t="t" r="r" b="b"/>
              <a:pathLst>
                <a:path w="488" h="214" extrusionOk="0">
                  <a:moveTo>
                    <a:pt x="19" y="98"/>
                  </a:moveTo>
                  <a:cubicBezTo>
                    <a:pt x="444" y="2"/>
                    <a:pt x="444" y="2"/>
                    <a:pt x="444" y="2"/>
                  </a:cubicBezTo>
                  <a:cubicBezTo>
                    <a:pt x="455" y="0"/>
                    <a:pt x="467" y="7"/>
                    <a:pt x="470" y="19"/>
                  </a:cubicBezTo>
                  <a:cubicBezTo>
                    <a:pt x="486" y="89"/>
                    <a:pt x="486" y="89"/>
                    <a:pt x="486" y="89"/>
                  </a:cubicBezTo>
                  <a:cubicBezTo>
                    <a:pt x="488" y="101"/>
                    <a:pt x="481" y="112"/>
                    <a:pt x="469" y="115"/>
                  </a:cubicBezTo>
                  <a:cubicBezTo>
                    <a:pt x="45" y="211"/>
                    <a:pt x="45" y="211"/>
                    <a:pt x="45" y="211"/>
                  </a:cubicBezTo>
                  <a:cubicBezTo>
                    <a:pt x="33" y="214"/>
                    <a:pt x="21" y="206"/>
                    <a:pt x="19" y="195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0" y="113"/>
                    <a:pt x="8" y="101"/>
                    <a:pt x="19" y="98"/>
                  </a:cubicBezTo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4519;p527">
              <a:extLst>
                <a:ext uri="{FF2B5EF4-FFF2-40B4-BE49-F238E27FC236}">
                  <a16:creationId xmlns:a16="http://schemas.microsoft.com/office/drawing/2014/main" id="{61A78299-27FD-D0C4-735F-BFD9AC2352B1}"/>
                </a:ext>
              </a:extLst>
            </p:cNvPr>
            <p:cNvSpPr/>
            <p:nvPr/>
          </p:nvSpPr>
          <p:spPr>
            <a:xfrm>
              <a:off x="7495076" y="4224495"/>
              <a:ext cx="77534" cy="77534"/>
            </a:xfrm>
            <a:custGeom>
              <a:avLst/>
              <a:gdLst/>
              <a:ahLst/>
              <a:cxnLst/>
              <a:rect l="l" t="t" r="r" b="b"/>
              <a:pathLst>
                <a:path w="103" h="103" extrusionOk="0">
                  <a:moveTo>
                    <a:pt x="41" y="6"/>
                  </a:moveTo>
                  <a:cubicBezTo>
                    <a:pt x="66" y="0"/>
                    <a:pt x="91" y="16"/>
                    <a:pt x="97" y="42"/>
                  </a:cubicBezTo>
                  <a:cubicBezTo>
                    <a:pt x="103" y="67"/>
                    <a:pt x="87" y="92"/>
                    <a:pt x="61" y="98"/>
                  </a:cubicBezTo>
                  <a:cubicBezTo>
                    <a:pt x="36" y="103"/>
                    <a:pt x="11" y="87"/>
                    <a:pt x="5" y="62"/>
                  </a:cubicBezTo>
                  <a:cubicBezTo>
                    <a:pt x="0" y="37"/>
                    <a:pt x="16" y="12"/>
                    <a:pt x="41" y="6"/>
                  </a:cubicBezTo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4520;p527">
              <a:extLst>
                <a:ext uri="{FF2B5EF4-FFF2-40B4-BE49-F238E27FC236}">
                  <a16:creationId xmlns:a16="http://schemas.microsoft.com/office/drawing/2014/main" id="{74308313-E3E4-AF8E-9412-9DBF14CF6124}"/>
                </a:ext>
              </a:extLst>
            </p:cNvPr>
            <p:cNvSpPr/>
            <p:nvPr/>
          </p:nvSpPr>
          <p:spPr>
            <a:xfrm>
              <a:off x="8222129" y="4070271"/>
              <a:ext cx="60850" cy="60761"/>
            </a:xfrm>
            <a:custGeom>
              <a:avLst/>
              <a:gdLst/>
              <a:ahLst/>
              <a:cxnLst/>
              <a:rect l="l" t="t" r="r" b="b"/>
              <a:pathLst>
                <a:path w="80" h="81" extrusionOk="0">
                  <a:moveTo>
                    <a:pt x="32" y="5"/>
                  </a:moveTo>
                  <a:cubicBezTo>
                    <a:pt x="52" y="0"/>
                    <a:pt x="71" y="13"/>
                    <a:pt x="76" y="32"/>
                  </a:cubicBezTo>
                  <a:cubicBezTo>
                    <a:pt x="80" y="52"/>
                    <a:pt x="68" y="72"/>
                    <a:pt x="48" y="76"/>
                  </a:cubicBezTo>
                  <a:cubicBezTo>
                    <a:pt x="28" y="81"/>
                    <a:pt x="9" y="68"/>
                    <a:pt x="4" y="49"/>
                  </a:cubicBezTo>
                  <a:cubicBezTo>
                    <a:pt x="0" y="29"/>
                    <a:pt x="12" y="9"/>
                    <a:pt x="32" y="5"/>
                  </a:cubicBezTo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4521;p527">
              <a:extLst>
                <a:ext uri="{FF2B5EF4-FFF2-40B4-BE49-F238E27FC236}">
                  <a16:creationId xmlns:a16="http://schemas.microsoft.com/office/drawing/2014/main" id="{F0638A7D-3F4A-C9C5-41A7-1F64503DEC75}"/>
                </a:ext>
              </a:extLst>
            </p:cNvPr>
            <p:cNvSpPr/>
            <p:nvPr/>
          </p:nvSpPr>
          <p:spPr>
            <a:xfrm>
              <a:off x="7937813" y="4503567"/>
              <a:ext cx="76558" cy="76514"/>
            </a:xfrm>
            <a:custGeom>
              <a:avLst/>
              <a:gdLst/>
              <a:ahLst/>
              <a:cxnLst/>
              <a:rect l="l" t="t" r="r" b="b"/>
              <a:pathLst>
                <a:path w="101" h="102" extrusionOk="0">
                  <a:moveTo>
                    <a:pt x="40" y="5"/>
                  </a:moveTo>
                  <a:cubicBezTo>
                    <a:pt x="65" y="0"/>
                    <a:pt x="90" y="15"/>
                    <a:pt x="96" y="40"/>
                  </a:cubicBezTo>
                  <a:cubicBezTo>
                    <a:pt x="101" y="65"/>
                    <a:pt x="86" y="90"/>
                    <a:pt x="61" y="96"/>
                  </a:cubicBezTo>
                  <a:cubicBezTo>
                    <a:pt x="36" y="102"/>
                    <a:pt x="11" y="86"/>
                    <a:pt x="5" y="61"/>
                  </a:cubicBezTo>
                  <a:cubicBezTo>
                    <a:pt x="0" y="36"/>
                    <a:pt x="15" y="11"/>
                    <a:pt x="40" y="5"/>
                  </a:cubicBezTo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4522;p527">
              <a:extLst>
                <a:ext uri="{FF2B5EF4-FFF2-40B4-BE49-F238E27FC236}">
                  <a16:creationId xmlns:a16="http://schemas.microsoft.com/office/drawing/2014/main" id="{6A06A2EB-12D3-4695-4E93-85534A1685F0}"/>
                </a:ext>
              </a:extLst>
            </p:cNvPr>
            <p:cNvSpPr/>
            <p:nvPr/>
          </p:nvSpPr>
          <p:spPr>
            <a:xfrm>
              <a:off x="7772049" y="3775462"/>
              <a:ext cx="77534" cy="77534"/>
            </a:xfrm>
            <a:custGeom>
              <a:avLst/>
              <a:gdLst/>
              <a:ahLst/>
              <a:cxnLst/>
              <a:rect l="l" t="t" r="r" b="b"/>
              <a:pathLst>
                <a:path w="103" h="103" extrusionOk="0">
                  <a:moveTo>
                    <a:pt x="41" y="5"/>
                  </a:moveTo>
                  <a:cubicBezTo>
                    <a:pt x="66" y="0"/>
                    <a:pt x="92" y="16"/>
                    <a:pt x="97" y="41"/>
                  </a:cubicBezTo>
                  <a:cubicBezTo>
                    <a:pt x="103" y="66"/>
                    <a:pt x="87" y="91"/>
                    <a:pt x="62" y="97"/>
                  </a:cubicBezTo>
                  <a:cubicBezTo>
                    <a:pt x="36" y="103"/>
                    <a:pt x="11" y="87"/>
                    <a:pt x="6" y="62"/>
                  </a:cubicBezTo>
                  <a:cubicBezTo>
                    <a:pt x="0" y="36"/>
                    <a:pt x="16" y="11"/>
                    <a:pt x="41" y="5"/>
                  </a:cubicBezTo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4523;p527">
              <a:extLst>
                <a:ext uri="{FF2B5EF4-FFF2-40B4-BE49-F238E27FC236}">
                  <a16:creationId xmlns:a16="http://schemas.microsoft.com/office/drawing/2014/main" id="{2F2058AC-6557-5776-59F9-68163D093ADA}"/>
                </a:ext>
              </a:extLst>
            </p:cNvPr>
            <p:cNvSpPr/>
            <p:nvPr/>
          </p:nvSpPr>
          <p:spPr>
            <a:xfrm>
              <a:off x="7672381" y="3844705"/>
              <a:ext cx="432076" cy="664737"/>
            </a:xfrm>
            <a:custGeom>
              <a:avLst/>
              <a:gdLst/>
              <a:ahLst/>
              <a:cxnLst/>
              <a:rect l="l" t="t" r="r" b="b"/>
              <a:pathLst>
                <a:path w="572" h="880" extrusionOk="0">
                  <a:moveTo>
                    <a:pt x="43" y="825"/>
                  </a:moveTo>
                  <a:cubicBezTo>
                    <a:pt x="43" y="825"/>
                    <a:pt x="43" y="825"/>
                    <a:pt x="43" y="825"/>
                  </a:cubicBezTo>
                  <a:cubicBezTo>
                    <a:pt x="53" y="831"/>
                    <a:pt x="55" y="843"/>
                    <a:pt x="49" y="852"/>
                  </a:cubicBezTo>
                  <a:cubicBezTo>
                    <a:pt x="39" y="868"/>
                    <a:pt x="39" y="868"/>
                    <a:pt x="39" y="868"/>
                  </a:cubicBezTo>
                  <a:cubicBezTo>
                    <a:pt x="34" y="877"/>
                    <a:pt x="21" y="880"/>
                    <a:pt x="12" y="874"/>
                  </a:cubicBezTo>
                  <a:cubicBezTo>
                    <a:pt x="12" y="874"/>
                    <a:pt x="12" y="874"/>
                    <a:pt x="12" y="874"/>
                  </a:cubicBezTo>
                  <a:cubicBezTo>
                    <a:pt x="3" y="868"/>
                    <a:pt x="0" y="856"/>
                    <a:pt x="6" y="847"/>
                  </a:cubicBezTo>
                  <a:cubicBezTo>
                    <a:pt x="16" y="831"/>
                    <a:pt x="16" y="831"/>
                    <a:pt x="16" y="831"/>
                  </a:cubicBezTo>
                  <a:cubicBezTo>
                    <a:pt x="22" y="822"/>
                    <a:pt x="34" y="819"/>
                    <a:pt x="43" y="825"/>
                  </a:cubicBezTo>
                  <a:moveTo>
                    <a:pt x="560" y="6"/>
                  </a:moveTo>
                  <a:cubicBezTo>
                    <a:pt x="560" y="6"/>
                    <a:pt x="560" y="6"/>
                    <a:pt x="560" y="6"/>
                  </a:cubicBezTo>
                  <a:cubicBezTo>
                    <a:pt x="569" y="12"/>
                    <a:pt x="572" y="24"/>
                    <a:pt x="566" y="33"/>
                  </a:cubicBezTo>
                  <a:cubicBezTo>
                    <a:pt x="556" y="49"/>
                    <a:pt x="556" y="49"/>
                    <a:pt x="556" y="49"/>
                  </a:cubicBezTo>
                  <a:cubicBezTo>
                    <a:pt x="550" y="58"/>
                    <a:pt x="538" y="61"/>
                    <a:pt x="529" y="55"/>
                  </a:cubicBezTo>
                  <a:cubicBezTo>
                    <a:pt x="529" y="55"/>
                    <a:pt x="529" y="55"/>
                    <a:pt x="529" y="55"/>
                  </a:cubicBezTo>
                  <a:cubicBezTo>
                    <a:pt x="520" y="50"/>
                    <a:pt x="517" y="37"/>
                    <a:pt x="523" y="28"/>
                  </a:cubicBezTo>
                  <a:cubicBezTo>
                    <a:pt x="533" y="12"/>
                    <a:pt x="533" y="12"/>
                    <a:pt x="533" y="12"/>
                  </a:cubicBezTo>
                  <a:cubicBezTo>
                    <a:pt x="539" y="3"/>
                    <a:pt x="551" y="0"/>
                    <a:pt x="560" y="6"/>
                  </a:cubicBezTo>
                  <a:close/>
                </a:path>
              </a:pathLst>
            </a:custGeom>
            <a:solidFill>
              <a:srgbClr val="F68C2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4524;p527">
              <a:extLst>
                <a:ext uri="{FF2B5EF4-FFF2-40B4-BE49-F238E27FC236}">
                  <a16:creationId xmlns:a16="http://schemas.microsoft.com/office/drawing/2014/main" id="{7A9B5F41-4556-BF63-42E9-6635F84B0E39}"/>
                </a:ext>
              </a:extLst>
            </p:cNvPr>
            <p:cNvSpPr/>
            <p:nvPr/>
          </p:nvSpPr>
          <p:spPr>
            <a:xfrm>
              <a:off x="7565369" y="3959062"/>
              <a:ext cx="664732" cy="432079"/>
            </a:xfrm>
            <a:custGeom>
              <a:avLst/>
              <a:gdLst/>
              <a:ahLst/>
              <a:cxnLst/>
              <a:rect l="l" t="t" r="r" b="b"/>
              <a:pathLst>
                <a:path w="880" h="572" extrusionOk="0">
                  <a:moveTo>
                    <a:pt x="825" y="528"/>
                  </a:moveTo>
                  <a:cubicBezTo>
                    <a:pt x="825" y="528"/>
                    <a:pt x="825" y="528"/>
                    <a:pt x="825" y="528"/>
                  </a:cubicBezTo>
                  <a:cubicBezTo>
                    <a:pt x="819" y="537"/>
                    <a:pt x="822" y="550"/>
                    <a:pt x="831" y="556"/>
                  </a:cubicBezTo>
                  <a:cubicBezTo>
                    <a:pt x="847" y="566"/>
                    <a:pt x="847" y="566"/>
                    <a:pt x="847" y="566"/>
                  </a:cubicBezTo>
                  <a:cubicBezTo>
                    <a:pt x="856" y="572"/>
                    <a:pt x="869" y="569"/>
                    <a:pt x="874" y="560"/>
                  </a:cubicBezTo>
                  <a:cubicBezTo>
                    <a:pt x="874" y="560"/>
                    <a:pt x="874" y="560"/>
                    <a:pt x="874" y="560"/>
                  </a:cubicBezTo>
                  <a:cubicBezTo>
                    <a:pt x="880" y="550"/>
                    <a:pt x="877" y="538"/>
                    <a:pt x="868" y="532"/>
                  </a:cubicBezTo>
                  <a:cubicBezTo>
                    <a:pt x="852" y="522"/>
                    <a:pt x="852" y="522"/>
                    <a:pt x="852" y="522"/>
                  </a:cubicBezTo>
                  <a:cubicBezTo>
                    <a:pt x="843" y="516"/>
                    <a:pt x="831" y="519"/>
                    <a:pt x="825" y="528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0" y="21"/>
                    <a:pt x="3" y="33"/>
                    <a:pt x="12" y="3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7" y="55"/>
                    <a:pt x="50" y="52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61" y="34"/>
                    <a:pt x="59" y="21"/>
                    <a:pt x="49" y="1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4" y="0"/>
                    <a:pt x="12" y="2"/>
                    <a:pt x="6" y="12"/>
                  </a:cubicBezTo>
                  <a:close/>
                </a:path>
              </a:pathLst>
            </a:custGeom>
            <a:solidFill>
              <a:srgbClr val="F68C2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4525;p527">
              <a:extLst>
                <a:ext uri="{FF2B5EF4-FFF2-40B4-BE49-F238E27FC236}">
                  <a16:creationId xmlns:a16="http://schemas.microsoft.com/office/drawing/2014/main" id="{48100D4D-4E70-F2E8-6C10-0BCACEA9B9E1}"/>
                </a:ext>
              </a:extLst>
            </p:cNvPr>
            <p:cNvSpPr/>
            <p:nvPr/>
          </p:nvSpPr>
          <p:spPr>
            <a:xfrm>
              <a:off x="7589499" y="4164694"/>
              <a:ext cx="319525" cy="39825"/>
            </a:xfrm>
            <a:custGeom>
              <a:avLst/>
              <a:gdLst/>
              <a:ahLst/>
              <a:cxnLst/>
              <a:rect l="l" t="t" r="r" b="b"/>
              <a:pathLst>
                <a:path w="423" h="52" extrusionOk="0"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0" y="28"/>
                    <a:pt x="7" y="20"/>
                    <a:pt x="16" y="19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415" y="0"/>
                    <a:pt x="422" y="7"/>
                    <a:pt x="423" y="16"/>
                  </a:cubicBezTo>
                  <a:cubicBezTo>
                    <a:pt x="423" y="16"/>
                    <a:pt x="423" y="16"/>
                    <a:pt x="423" y="16"/>
                  </a:cubicBezTo>
                  <a:cubicBezTo>
                    <a:pt x="423" y="24"/>
                    <a:pt x="416" y="32"/>
                    <a:pt x="407" y="33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9" y="52"/>
                    <a:pt x="1" y="45"/>
                    <a:pt x="1" y="36"/>
                  </a:cubicBezTo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4526;p527">
              <a:extLst>
                <a:ext uri="{FF2B5EF4-FFF2-40B4-BE49-F238E27FC236}">
                  <a16:creationId xmlns:a16="http://schemas.microsoft.com/office/drawing/2014/main" id="{2ECE1C34-0D36-135E-F481-64CAE780C7F2}"/>
                </a:ext>
              </a:extLst>
            </p:cNvPr>
            <p:cNvSpPr/>
            <p:nvPr/>
          </p:nvSpPr>
          <p:spPr>
            <a:xfrm>
              <a:off x="7887454" y="3978996"/>
              <a:ext cx="140766" cy="207730"/>
            </a:xfrm>
            <a:custGeom>
              <a:avLst/>
              <a:gdLst/>
              <a:ahLst/>
              <a:cxnLst/>
              <a:rect l="l" t="t" r="r" b="b"/>
              <a:pathLst>
                <a:path w="187" h="275" extrusionOk="0">
                  <a:moveTo>
                    <a:pt x="177" y="5"/>
                  </a:moveTo>
                  <a:cubicBezTo>
                    <a:pt x="177" y="5"/>
                    <a:pt x="177" y="5"/>
                    <a:pt x="177" y="5"/>
                  </a:cubicBezTo>
                  <a:cubicBezTo>
                    <a:pt x="184" y="10"/>
                    <a:pt x="187" y="20"/>
                    <a:pt x="182" y="2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27" y="273"/>
                    <a:pt x="17" y="275"/>
                    <a:pt x="10" y="270"/>
                  </a:cubicBezTo>
                  <a:cubicBezTo>
                    <a:pt x="10" y="270"/>
                    <a:pt x="10" y="270"/>
                    <a:pt x="10" y="270"/>
                  </a:cubicBezTo>
                  <a:cubicBezTo>
                    <a:pt x="2" y="266"/>
                    <a:pt x="0" y="256"/>
                    <a:pt x="4" y="248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9" y="3"/>
                    <a:pt x="169" y="0"/>
                    <a:pt x="177" y="5"/>
                  </a:cubicBezTo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4527;p527">
              <a:extLst>
                <a:ext uri="{FF2B5EF4-FFF2-40B4-BE49-F238E27FC236}">
                  <a16:creationId xmlns:a16="http://schemas.microsoft.com/office/drawing/2014/main" id="{283B5A7C-2972-48C9-8386-CEBDA673C52E}"/>
                </a:ext>
              </a:extLst>
            </p:cNvPr>
            <p:cNvSpPr/>
            <p:nvPr/>
          </p:nvSpPr>
          <p:spPr>
            <a:xfrm>
              <a:off x="7602089" y="3579272"/>
              <a:ext cx="170876" cy="87171"/>
            </a:xfrm>
            <a:custGeom>
              <a:avLst/>
              <a:gdLst/>
              <a:ahLst/>
              <a:cxnLst/>
              <a:rect l="l" t="t" r="r" b="b"/>
              <a:pathLst>
                <a:path w="227" h="115" extrusionOk="0">
                  <a:moveTo>
                    <a:pt x="47" y="37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51" y="36"/>
                    <a:pt x="56" y="39"/>
                    <a:pt x="57" y="43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70" y="99"/>
                    <a:pt x="67" y="103"/>
                    <a:pt x="62" y="105"/>
                  </a:cubicBezTo>
                  <a:cubicBezTo>
                    <a:pt x="57" y="106"/>
                    <a:pt x="53" y="103"/>
                    <a:pt x="52" y="9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9" y="42"/>
                    <a:pt x="42" y="38"/>
                    <a:pt x="47" y="37"/>
                  </a:cubicBezTo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  <a:cubicBezTo>
                    <a:pt x="91" y="27"/>
                    <a:pt x="95" y="30"/>
                    <a:pt x="97" y="3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9" y="90"/>
                    <a:pt x="106" y="95"/>
                    <a:pt x="101" y="96"/>
                  </a:cubicBezTo>
                  <a:cubicBezTo>
                    <a:pt x="97" y="97"/>
                    <a:pt x="92" y="94"/>
                    <a:pt x="91" y="89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8" y="34"/>
                    <a:pt x="81" y="29"/>
                    <a:pt x="86" y="28"/>
                  </a:cubicBezTo>
                  <a:close/>
                  <a:moveTo>
                    <a:pt x="125" y="19"/>
                  </a:moveTo>
                  <a:cubicBezTo>
                    <a:pt x="125" y="19"/>
                    <a:pt x="125" y="19"/>
                    <a:pt x="125" y="19"/>
                  </a:cubicBezTo>
                  <a:cubicBezTo>
                    <a:pt x="130" y="18"/>
                    <a:pt x="135" y="21"/>
                    <a:pt x="136" y="26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48" y="81"/>
                    <a:pt x="145" y="86"/>
                    <a:pt x="141" y="87"/>
                  </a:cubicBezTo>
                  <a:cubicBezTo>
                    <a:pt x="136" y="88"/>
                    <a:pt x="131" y="85"/>
                    <a:pt x="130" y="80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5"/>
                    <a:pt x="121" y="20"/>
                    <a:pt x="125" y="19"/>
                  </a:cubicBezTo>
                  <a:close/>
                  <a:moveTo>
                    <a:pt x="165" y="10"/>
                  </a:moveTo>
                  <a:cubicBezTo>
                    <a:pt x="165" y="10"/>
                    <a:pt x="165" y="10"/>
                    <a:pt x="165" y="10"/>
                  </a:cubicBezTo>
                  <a:cubicBezTo>
                    <a:pt x="169" y="9"/>
                    <a:pt x="174" y="12"/>
                    <a:pt x="175" y="17"/>
                  </a:cubicBezTo>
                  <a:cubicBezTo>
                    <a:pt x="187" y="67"/>
                    <a:pt x="187" y="67"/>
                    <a:pt x="187" y="67"/>
                  </a:cubicBezTo>
                  <a:cubicBezTo>
                    <a:pt x="188" y="72"/>
                    <a:pt x="185" y="77"/>
                    <a:pt x="180" y="78"/>
                  </a:cubicBezTo>
                  <a:cubicBezTo>
                    <a:pt x="175" y="79"/>
                    <a:pt x="171" y="76"/>
                    <a:pt x="169" y="71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7" y="16"/>
                    <a:pt x="160" y="11"/>
                    <a:pt x="165" y="10"/>
                  </a:cubicBezTo>
                  <a:close/>
                  <a:moveTo>
                    <a:pt x="204" y="1"/>
                  </a:moveTo>
                  <a:cubicBezTo>
                    <a:pt x="204" y="1"/>
                    <a:pt x="204" y="1"/>
                    <a:pt x="204" y="1"/>
                  </a:cubicBezTo>
                  <a:cubicBezTo>
                    <a:pt x="209" y="0"/>
                    <a:pt x="213" y="3"/>
                    <a:pt x="214" y="8"/>
                  </a:cubicBezTo>
                  <a:cubicBezTo>
                    <a:pt x="226" y="58"/>
                    <a:pt x="226" y="58"/>
                    <a:pt x="226" y="58"/>
                  </a:cubicBezTo>
                  <a:cubicBezTo>
                    <a:pt x="227" y="63"/>
                    <a:pt x="224" y="68"/>
                    <a:pt x="219" y="69"/>
                  </a:cubicBezTo>
                  <a:cubicBezTo>
                    <a:pt x="215" y="70"/>
                    <a:pt x="210" y="67"/>
                    <a:pt x="209" y="62"/>
                  </a:cubicBezTo>
                  <a:cubicBezTo>
                    <a:pt x="197" y="12"/>
                    <a:pt x="197" y="12"/>
                    <a:pt x="197" y="12"/>
                  </a:cubicBezTo>
                  <a:cubicBezTo>
                    <a:pt x="196" y="7"/>
                    <a:pt x="199" y="2"/>
                    <a:pt x="204" y="1"/>
                  </a:cubicBezTo>
                  <a:close/>
                  <a:moveTo>
                    <a:pt x="7" y="46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12" y="45"/>
                    <a:pt x="17" y="47"/>
                    <a:pt x="18" y="52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30" y="108"/>
                    <a:pt x="27" y="112"/>
                    <a:pt x="23" y="113"/>
                  </a:cubicBezTo>
                  <a:cubicBezTo>
                    <a:pt x="18" y="115"/>
                    <a:pt x="13" y="112"/>
                    <a:pt x="12" y="10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51"/>
                    <a:pt x="3" y="47"/>
                    <a:pt x="7" y="46"/>
                  </a:cubicBezTo>
                  <a:close/>
                </a:path>
              </a:pathLst>
            </a:custGeom>
            <a:solidFill>
              <a:srgbClr val="FFA92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4528;p527">
              <a:extLst>
                <a:ext uri="{FF2B5EF4-FFF2-40B4-BE49-F238E27FC236}">
                  <a16:creationId xmlns:a16="http://schemas.microsoft.com/office/drawing/2014/main" id="{156BD5B5-A15C-8728-2E3F-9A09D766751E}"/>
                </a:ext>
              </a:extLst>
            </p:cNvPr>
            <p:cNvSpPr/>
            <p:nvPr/>
          </p:nvSpPr>
          <p:spPr>
            <a:xfrm>
              <a:off x="7672381" y="3844705"/>
              <a:ext cx="432076" cy="664737"/>
            </a:xfrm>
            <a:custGeom>
              <a:avLst/>
              <a:gdLst/>
              <a:ahLst/>
              <a:cxnLst/>
              <a:rect l="l" t="t" r="r" b="b"/>
              <a:pathLst>
                <a:path w="572" h="880" extrusionOk="0">
                  <a:moveTo>
                    <a:pt x="43" y="825"/>
                  </a:moveTo>
                  <a:cubicBezTo>
                    <a:pt x="43" y="825"/>
                    <a:pt x="43" y="825"/>
                    <a:pt x="43" y="825"/>
                  </a:cubicBezTo>
                  <a:cubicBezTo>
                    <a:pt x="53" y="831"/>
                    <a:pt x="55" y="843"/>
                    <a:pt x="49" y="852"/>
                  </a:cubicBezTo>
                  <a:cubicBezTo>
                    <a:pt x="39" y="868"/>
                    <a:pt x="39" y="868"/>
                    <a:pt x="39" y="868"/>
                  </a:cubicBezTo>
                  <a:cubicBezTo>
                    <a:pt x="34" y="877"/>
                    <a:pt x="21" y="880"/>
                    <a:pt x="12" y="874"/>
                  </a:cubicBezTo>
                  <a:cubicBezTo>
                    <a:pt x="12" y="874"/>
                    <a:pt x="12" y="874"/>
                    <a:pt x="12" y="874"/>
                  </a:cubicBezTo>
                  <a:cubicBezTo>
                    <a:pt x="3" y="868"/>
                    <a:pt x="0" y="856"/>
                    <a:pt x="6" y="847"/>
                  </a:cubicBezTo>
                  <a:cubicBezTo>
                    <a:pt x="16" y="831"/>
                    <a:pt x="16" y="831"/>
                    <a:pt x="16" y="831"/>
                  </a:cubicBezTo>
                  <a:cubicBezTo>
                    <a:pt x="22" y="822"/>
                    <a:pt x="34" y="819"/>
                    <a:pt x="43" y="825"/>
                  </a:cubicBezTo>
                  <a:moveTo>
                    <a:pt x="560" y="6"/>
                  </a:moveTo>
                  <a:cubicBezTo>
                    <a:pt x="560" y="6"/>
                    <a:pt x="560" y="6"/>
                    <a:pt x="560" y="6"/>
                  </a:cubicBezTo>
                  <a:cubicBezTo>
                    <a:pt x="569" y="12"/>
                    <a:pt x="572" y="24"/>
                    <a:pt x="566" y="33"/>
                  </a:cubicBezTo>
                  <a:cubicBezTo>
                    <a:pt x="556" y="49"/>
                    <a:pt x="556" y="49"/>
                    <a:pt x="556" y="49"/>
                  </a:cubicBezTo>
                  <a:cubicBezTo>
                    <a:pt x="550" y="58"/>
                    <a:pt x="538" y="61"/>
                    <a:pt x="529" y="55"/>
                  </a:cubicBezTo>
                  <a:cubicBezTo>
                    <a:pt x="529" y="55"/>
                    <a:pt x="529" y="55"/>
                    <a:pt x="529" y="55"/>
                  </a:cubicBezTo>
                  <a:cubicBezTo>
                    <a:pt x="520" y="50"/>
                    <a:pt x="517" y="37"/>
                    <a:pt x="523" y="28"/>
                  </a:cubicBezTo>
                  <a:cubicBezTo>
                    <a:pt x="533" y="12"/>
                    <a:pt x="533" y="12"/>
                    <a:pt x="533" y="12"/>
                  </a:cubicBezTo>
                  <a:cubicBezTo>
                    <a:pt x="539" y="3"/>
                    <a:pt x="551" y="0"/>
                    <a:pt x="560" y="6"/>
                  </a:cubicBez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4529;p527">
              <a:extLst>
                <a:ext uri="{FF2B5EF4-FFF2-40B4-BE49-F238E27FC236}">
                  <a16:creationId xmlns:a16="http://schemas.microsoft.com/office/drawing/2014/main" id="{FBA11714-8800-520B-81AE-2A3A517B7C9E}"/>
                </a:ext>
              </a:extLst>
            </p:cNvPr>
            <p:cNvSpPr/>
            <p:nvPr/>
          </p:nvSpPr>
          <p:spPr>
            <a:xfrm>
              <a:off x="7565369" y="3959062"/>
              <a:ext cx="664732" cy="432079"/>
            </a:xfrm>
            <a:custGeom>
              <a:avLst/>
              <a:gdLst/>
              <a:ahLst/>
              <a:cxnLst/>
              <a:rect l="l" t="t" r="r" b="b"/>
              <a:pathLst>
                <a:path w="880" h="572" extrusionOk="0">
                  <a:moveTo>
                    <a:pt x="825" y="528"/>
                  </a:moveTo>
                  <a:cubicBezTo>
                    <a:pt x="825" y="528"/>
                    <a:pt x="825" y="528"/>
                    <a:pt x="825" y="528"/>
                  </a:cubicBezTo>
                  <a:cubicBezTo>
                    <a:pt x="819" y="537"/>
                    <a:pt x="822" y="550"/>
                    <a:pt x="831" y="556"/>
                  </a:cubicBezTo>
                  <a:cubicBezTo>
                    <a:pt x="847" y="566"/>
                    <a:pt x="847" y="566"/>
                    <a:pt x="847" y="566"/>
                  </a:cubicBezTo>
                  <a:cubicBezTo>
                    <a:pt x="856" y="572"/>
                    <a:pt x="869" y="569"/>
                    <a:pt x="874" y="560"/>
                  </a:cubicBezTo>
                  <a:cubicBezTo>
                    <a:pt x="874" y="560"/>
                    <a:pt x="874" y="560"/>
                    <a:pt x="874" y="560"/>
                  </a:cubicBezTo>
                  <a:cubicBezTo>
                    <a:pt x="880" y="550"/>
                    <a:pt x="877" y="538"/>
                    <a:pt x="868" y="532"/>
                  </a:cubicBezTo>
                  <a:cubicBezTo>
                    <a:pt x="852" y="522"/>
                    <a:pt x="852" y="522"/>
                    <a:pt x="852" y="522"/>
                  </a:cubicBezTo>
                  <a:cubicBezTo>
                    <a:pt x="843" y="516"/>
                    <a:pt x="831" y="519"/>
                    <a:pt x="825" y="528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0" y="21"/>
                    <a:pt x="3" y="33"/>
                    <a:pt x="12" y="3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7" y="55"/>
                    <a:pt x="50" y="52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61" y="34"/>
                    <a:pt x="59" y="21"/>
                    <a:pt x="49" y="1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4" y="0"/>
                    <a:pt x="12" y="2"/>
                    <a:pt x="6" y="12"/>
                  </a:cubicBezTo>
                  <a:close/>
                </a:path>
              </a:pathLst>
            </a:custGeom>
            <a:solidFill>
              <a:srgbClr val="F68C2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4530;p527">
              <a:extLst>
                <a:ext uri="{FF2B5EF4-FFF2-40B4-BE49-F238E27FC236}">
                  <a16:creationId xmlns:a16="http://schemas.microsoft.com/office/drawing/2014/main" id="{339F7DD1-3596-9997-DC68-5797C51D0C82}"/>
                </a:ext>
              </a:extLst>
            </p:cNvPr>
            <p:cNvSpPr/>
            <p:nvPr/>
          </p:nvSpPr>
          <p:spPr>
            <a:xfrm>
              <a:off x="7565369" y="3959062"/>
              <a:ext cx="664732" cy="432079"/>
            </a:xfrm>
            <a:custGeom>
              <a:avLst/>
              <a:gdLst/>
              <a:ahLst/>
              <a:cxnLst/>
              <a:rect l="l" t="t" r="r" b="b"/>
              <a:pathLst>
                <a:path w="880" h="572" extrusionOk="0">
                  <a:moveTo>
                    <a:pt x="825" y="528"/>
                  </a:moveTo>
                  <a:cubicBezTo>
                    <a:pt x="825" y="528"/>
                    <a:pt x="825" y="528"/>
                    <a:pt x="825" y="528"/>
                  </a:cubicBezTo>
                  <a:cubicBezTo>
                    <a:pt x="819" y="537"/>
                    <a:pt x="822" y="550"/>
                    <a:pt x="831" y="556"/>
                  </a:cubicBezTo>
                  <a:cubicBezTo>
                    <a:pt x="847" y="566"/>
                    <a:pt x="847" y="566"/>
                    <a:pt x="847" y="566"/>
                  </a:cubicBezTo>
                  <a:cubicBezTo>
                    <a:pt x="856" y="572"/>
                    <a:pt x="869" y="569"/>
                    <a:pt x="874" y="560"/>
                  </a:cubicBezTo>
                  <a:cubicBezTo>
                    <a:pt x="874" y="560"/>
                    <a:pt x="874" y="560"/>
                    <a:pt x="874" y="560"/>
                  </a:cubicBezTo>
                  <a:cubicBezTo>
                    <a:pt x="880" y="550"/>
                    <a:pt x="877" y="538"/>
                    <a:pt x="868" y="532"/>
                  </a:cubicBezTo>
                  <a:cubicBezTo>
                    <a:pt x="852" y="522"/>
                    <a:pt x="852" y="522"/>
                    <a:pt x="852" y="522"/>
                  </a:cubicBezTo>
                  <a:cubicBezTo>
                    <a:pt x="843" y="516"/>
                    <a:pt x="831" y="519"/>
                    <a:pt x="825" y="528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0" y="21"/>
                    <a:pt x="3" y="33"/>
                    <a:pt x="12" y="3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7" y="55"/>
                    <a:pt x="50" y="52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61" y="34"/>
                    <a:pt x="59" y="21"/>
                    <a:pt x="49" y="1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4" y="0"/>
                    <a:pt x="12" y="2"/>
                    <a:pt x="6" y="12"/>
                  </a:cubicBez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4531;p527">
              <a:extLst>
                <a:ext uri="{FF2B5EF4-FFF2-40B4-BE49-F238E27FC236}">
                  <a16:creationId xmlns:a16="http://schemas.microsoft.com/office/drawing/2014/main" id="{D99CC369-8E8A-66C7-D018-D2F2669BDC70}"/>
                </a:ext>
              </a:extLst>
            </p:cNvPr>
            <p:cNvSpPr/>
            <p:nvPr/>
          </p:nvSpPr>
          <p:spPr>
            <a:xfrm>
              <a:off x="6127000" y="3648515"/>
              <a:ext cx="1281876" cy="2334887"/>
            </a:xfrm>
            <a:custGeom>
              <a:avLst/>
              <a:gdLst/>
              <a:ahLst/>
              <a:cxnLst/>
              <a:rect l="l" t="t" r="r" b="b"/>
              <a:pathLst>
                <a:path w="1697" h="3091" extrusionOk="0">
                  <a:moveTo>
                    <a:pt x="1485" y="0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95" y="0"/>
                    <a:pt x="0" y="96"/>
                    <a:pt x="0" y="214"/>
                  </a:cubicBezTo>
                  <a:cubicBezTo>
                    <a:pt x="0" y="2876"/>
                    <a:pt x="0" y="2876"/>
                    <a:pt x="0" y="2876"/>
                  </a:cubicBezTo>
                  <a:cubicBezTo>
                    <a:pt x="0" y="2994"/>
                    <a:pt x="95" y="3091"/>
                    <a:pt x="212" y="3091"/>
                  </a:cubicBezTo>
                  <a:cubicBezTo>
                    <a:pt x="1485" y="3091"/>
                    <a:pt x="1485" y="3091"/>
                    <a:pt x="1485" y="3091"/>
                  </a:cubicBezTo>
                  <a:cubicBezTo>
                    <a:pt x="1602" y="3091"/>
                    <a:pt x="1697" y="2994"/>
                    <a:pt x="1697" y="2876"/>
                  </a:cubicBezTo>
                  <a:cubicBezTo>
                    <a:pt x="1697" y="214"/>
                    <a:pt x="1697" y="214"/>
                    <a:pt x="1697" y="214"/>
                  </a:cubicBezTo>
                  <a:cubicBezTo>
                    <a:pt x="1697" y="96"/>
                    <a:pt x="1602" y="0"/>
                    <a:pt x="1485" y="0"/>
                  </a:cubicBezTo>
                </a:path>
              </a:pathLst>
            </a:custGeom>
            <a:solidFill>
              <a:srgbClr val="7D7D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4532;p527">
              <a:extLst>
                <a:ext uri="{FF2B5EF4-FFF2-40B4-BE49-F238E27FC236}">
                  <a16:creationId xmlns:a16="http://schemas.microsoft.com/office/drawing/2014/main" id="{5CFA5649-ED9C-38A7-2ADA-888A93AE51AF}"/>
                </a:ext>
              </a:extLst>
            </p:cNvPr>
            <p:cNvSpPr/>
            <p:nvPr/>
          </p:nvSpPr>
          <p:spPr>
            <a:xfrm>
              <a:off x="6196243" y="3648515"/>
              <a:ext cx="1282631" cy="2334887"/>
            </a:xfrm>
            <a:custGeom>
              <a:avLst/>
              <a:gdLst/>
              <a:ahLst/>
              <a:cxnLst/>
              <a:rect l="l" t="t" r="r" b="b"/>
              <a:pathLst>
                <a:path w="1698" h="3091" extrusionOk="0">
                  <a:moveTo>
                    <a:pt x="1485" y="0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96" y="0"/>
                    <a:pt x="0" y="96"/>
                    <a:pt x="0" y="214"/>
                  </a:cubicBezTo>
                  <a:cubicBezTo>
                    <a:pt x="0" y="2876"/>
                    <a:pt x="0" y="2876"/>
                    <a:pt x="0" y="2876"/>
                  </a:cubicBezTo>
                  <a:cubicBezTo>
                    <a:pt x="0" y="2994"/>
                    <a:pt x="96" y="3091"/>
                    <a:pt x="212" y="3091"/>
                  </a:cubicBezTo>
                  <a:cubicBezTo>
                    <a:pt x="1485" y="3091"/>
                    <a:pt x="1485" y="3091"/>
                    <a:pt x="1485" y="3091"/>
                  </a:cubicBezTo>
                  <a:cubicBezTo>
                    <a:pt x="1602" y="3091"/>
                    <a:pt x="1698" y="2994"/>
                    <a:pt x="1698" y="2876"/>
                  </a:cubicBezTo>
                  <a:cubicBezTo>
                    <a:pt x="1698" y="214"/>
                    <a:pt x="1698" y="214"/>
                    <a:pt x="1698" y="214"/>
                  </a:cubicBezTo>
                  <a:cubicBezTo>
                    <a:pt x="1698" y="96"/>
                    <a:pt x="1602" y="0"/>
                    <a:pt x="1485" y="0"/>
                  </a:cubicBezTo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4533;p527">
              <a:extLst>
                <a:ext uri="{FF2B5EF4-FFF2-40B4-BE49-F238E27FC236}">
                  <a16:creationId xmlns:a16="http://schemas.microsoft.com/office/drawing/2014/main" id="{F2F04F76-D3CB-E207-ACAB-688144B0CD77}"/>
                </a:ext>
              </a:extLst>
            </p:cNvPr>
            <p:cNvSpPr/>
            <p:nvPr/>
          </p:nvSpPr>
          <p:spPr>
            <a:xfrm>
              <a:off x="6264437" y="3711464"/>
              <a:ext cx="1142686" cy="2188343"/>
            </a:xfrm>
            <a:custGeom>
              <a:avLst/>
              <a:gdLst/>
              <a:ahLst/>
              <a:cxnLst/>
              <a:rect l="l" t="t" r="r" b="b"/>
              <a:pathLst>
                <a:path w="1518" h="2897" extrusionOk="0">
                  <a:moveTo>
                    <a:pt x="1405" y="0"/>
                  </a:moveTo>
                  <a:cubicBezTo>
                    <a:pt x="1467" y="0"/>
                    <a:pt x="1518" y="51"/>
                    <a:pt x="1518" y="112"/>
                  </a:cubicBezTo>
                  <a:cubicBezTo>
                    <a:pt x="1518" y="2784"/>
                    <a:pt x="1518" y="2784"/>
                    <a:pt x="1518" y="2784"/>
                  </a:cubicBezTo>
                  <a:cubicBezTo>
                    <a:pt x="1518" y="2846"/>
                    <a:pt x="1467" y="2897"/>
                    <a:pt x="1405" y="2897"/>
                  </a:cubicBezTo>
                  <a:cubicBezTo>
                    <a:pt x="112" y="2897"/>
                    <a:pt x="112" y="2897"/>
                    <a:pt x="112" y="2897"/>
                  </a:cubicBezTo>
                  <a:cubicBezTo>
                    <a:pt x="51" y="2897"/>
                    <a:pt x="0" y="2846"/>
                    <a:pt x="0" y="278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51"/>
                    <a:pt x="51" y="0"/>
                    <a:pt x="112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394" y="27"/>
                    <a:pt x="417" y="50"/>
                    <a:pt x="444" y="50"/>
                  </a:cubicBezTo>
                  <a:cubicBezTo>
                    <a:pt x="1140" y="50"/>
                    <a:pt x="1140" y="50"/>
                    <a:pt x="1140" y="50"/>
                  </a:cubicBezTo>
                  <a:cubicBezTo>
                    <a:pt x="1167" y="50"/>
                    <a:pt x="1190" y="27"/>
                    <a:pt x="1190" y="0"/>
                  </a:cubicBezTo>
                  <a:lnTo>
                    <a:pt x="1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4534;p527">
              <a:extLst>
                <a:ext uri="{FF2B5EF4-FFF2-40B4-BE49-F238E27FC236}">
                  <a16:creationId xmlns:a16="http://schemas.microsoft.com/office/drawing/2014/main" id="{9438656C-6429-A874-7ACC-B22A3D14EE06}"/>
                </a:ext>
              </a:extLst>
            </p:cNvPr>
            <p:cNvSpPr/>
            <p:nvPr/>
          </p:nvSpPr>
          <p:spPr>
            <a:xfrm>
              <a:off x="6337877" y="3769167"/>
              <a:ext cx="76514" cy="10502"/>
            </a:xfrm>
            <a:custGeom>
              <a:avLst/>
              <a:gdLst/>
              <a:ahLst/>
              <a:cxnLst/>
              <a:rect l="l" t="t" r="r" b="b"/>
              <a:pathLst>
                <a:path w="102" h="14" extrusionOk="0">
                  <a:moveTo>
                    <a:pt x="7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8" y="0"/>
                    <a:pt x="102" y="3"/>
                    <a:pt x="102" y="7"/>
                  </a:cubicBezTo>
                  <a:cubicBezTo>
                    <a:pt x="102" y="11"/>
                    <a:pt x="98" y="14"/>
                    <a:pt x="95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4535;p527">
              <a:extLst>
                <a:ext uri="{FF2B5EF4-FFF2-40B4-BE49-F238E27FC236}">
                  <a16:creationId xmlns:a16="http://schemas.microsoft.com/office/drawing/2014/main" id="{D5793F34-678C-0C88-85ED-2109B47E3299}"/>
                </a:ext>
              </a:extLst>
            </p:cNvPr>
            <p:cNvSpPr/>
            <p:nvPr/>
          </p:nvSpPr>
          <p:spPr>
            <a:xfrm>
              <a:off x="6337877" y="3794346"/>
              <a:ext cx="76514" cy="10502"/>
            </a:xfrm>
            <a:custGeom>
              <a:avLst/>
              <a:gdLst/>
              <a:ahLst/>
              <a:cxnLst/>
              <a:rect l="l" t="t" r="r" b="b"/>
              <a:pathLst>
                <a:path w="102" h="14" extrusionOk="0">
                  <a:moveTo>
                    <a:pt x="7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8" y="0"/>
                    <a:pt x="102" y="3"/>
                    <a:pt x="102" y="7"/>
                  </a:cubicBezTo>
                  <a:cubicBezTo>
                    <a:pt x="102" y="10"/>
                    <a:pt x="98" y="14"/>
                    <a:pt x="95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4536;p527">
              <a:extLst>
                <a:ext uri="{FF2B5EF4-FFF2-40B4-BE49-F238E27FC236}">
                  <a16:creationId xmlns:a16="http://schemas.microsoft.com/office/drawing/2014/main" id="{6714786A-565A-24F3-45D2-55157FCCD989}"/>
                </a:ext>
              </a:extLst>
            </p:cNvPr>
            <p:cNvSpPr/>
            <p:nvPr/>
          </p:nvSpPr>
          <p:spPr>
            <a:xfrm>
              <a:off x="6337877" y="3816378"/>
              <a:ext cx="76514" cy="10502"/>
            </a:xfrm>
            <a:custGeom>
              <a:avLst/>
              <a:gdLst/>
              <a:ahLst/>
              <a:cxnLst/>
              <a:rect l="l" t="t" r="r" b="b"/>
              <a:pathLst>
                <a:path w="102" h="14" extrusionOk="0">
                  <a:moveTo>
                    <a:pt x="7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8" y="0"/>
                    <a:pt x="102" y="3"/>
                    <a:pt x="102" y="7"/>
                  </a:cubicBezTo>
                  <a:cubicBezTo>
                    <a:pt x="102" y="11"/>
                    <a:pt x="98" y="14"/>
                    <a:pt x="95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4537;p527">
              <a:extLst>
                <a:ext uri="{FF2B5EF4-FFF2-40B4-BE49-F238E27FC236}">
                  <a16:creationId xmlns:a16="http://schemas.microsoft.com/office/drawing/2014/main" id="{1B9855DD-57DF-2EEC-F18C-8D5114D5C156}"/>
                </a:ext>
              </a:extLst>
            </p:cNvPr>
            <p:cNvSpPr/>
            <p:nvPr/>
          </p:nvSpPr>
          <p:spPr>
            <a:xfrm>
              <a:off x="6398727" y="4366129"/>
              <a:ext cx="231146" cy="39896"/>
            </a:xfrm>
            <a:custGeom>
              <a:avLst/>
              <a:gdLst/>
              <a:ahLst/>
              <a:cxnLst/>
              <a:rect l="l" t="t" r="r" b="b"/>
              <a:pathLst>
                <a:path w="306" h="53" extrusionOk="0">
                  <a:moveTo>
                    <a:pt x="26" y="0"/>
                  </a:moveTo>
                  <a:cubicBezTo>
                    <a:pt x="280" y="0"/>
                    <a:pt x="280" y="0"/>
                    <a:pt x="280" y="0"/>
                  </a:cubicBezTo>
                  <a:cubicBezTo>
                    <a:pt x="295" y="0"/>
                    <a:pt x="306" y="12"/>
                    <a:pt x="306" y="26"/>
                  </a:cubicBezTo>
                  <a:cubicBezTo>
                    <a:pt x="306" y="41"/>
                    <a:pt x="295" y="53"/>
                    <a:pt x="280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4538;p527">
              <a:extLst>
                <a:ext uri="{FF2B5EF4-FFF2-40B4-BE49-F238E27FC236}">
                  <a16:creationId xmlns:a16="http://schemas.microsoft.com/office/drawing/2014/main" id="{4674E00E-B110-A744-125D-F936F6BFC156}"/>
                </a:ext>
              </a:extLst>
            </p:cNvPr>
            <p:cNvSpPr/>
            <p:nvPr/>
          </p:nvSpPr>
          <p:spPr>
            <a:xfrm>
              <a:off x="6398727" y="4450061"/>
              <a:ext cx="535211" cy="39896"/>
            </a:xfrm>
            <a:custGeom>
              <a:avLst/>
              <a:gdLst/>
              <a:ahLst/>
              <a:cxnLst/>
              <a:rect l="l" t="t" r="r" b="b"/>
              <a:pathLst>
                <a:path w="711" h="53" extrusionOk="0">
                  <a:moveTo>
                    <a:pt x="26" y="0"/>
                  </a:moveTo>
                  <a:cubicBezTo>
                    <a:pt x="685" y="0"/>
                    <a:pt x="685" y="0"/>
                    <a:pt x="685" y="0"/>
                  </a:cubicBezTo>
                  <a:cubicBezTo>
                    <a:pt x="699" y="0"/>
                    <a:pt x="711" y="12"/>
                    <a:pt x="711" y="26"/>
                  </a:cubicBezTo>
                  <a:cubicBezTo>
                    <a:pt x="711" y="41"/>
                    <a:pt x="699" y="53"/>
                    <a:pt x="685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4539;p527">
              <a:extLst>
                <a:ext uri="{FF2B5EF4-FFF2-40B4-BE49-F238E27FC236}">
                  <a16:creationId xmlns:a16="http://schemas.microsoft.com/office/drawing/2014/main" id="{C4A252FB-D193-17F2-7EAA-A7F0257A3074}"/>
                </a:ext>
              </a:extLst>
            </p:cNvPr>
            <p:cNvSpPr/>
            <p:nvPr/>
          </p:nvSpPr>
          <p:spPr>
            <a:xfrm>
              <a:off x="6398727" y="4544484"/>
              <a:ext cx="443374" cy="39896"/>
            </a:xfrm>
            <a:custGeom>
              <a:avLst/>
              <a:gdLst/>
              <a:ahLst/>
              <a:cxnLst/>
              <a:rect l="l" t="t" r="r" b="b"/>
              <a:pathLst>
                <a:path w="589" h="53" extrusionOk="0">
                  <a:moveTo>
                    <a:pt x="26" y="0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577" y="0"/>
                    <a:pt x="589" y="12"/>
                    <a:pt x="589" y="26"/>
                  </a:cubicBezTo>
                  <a:cubicBezTo>
                    <a:pt x="589" y="41"/>
                    <a:pt x="577" y="53"/>
                    <a:pt x="562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4540;p527">
              <a:extLst>
                <a:ext uri="{FF2B5EF4-FFF2-40B4-BE49-F238E27FC236}">
                  <a16:creationId xmlns:a16="http://schemas.microsoft.com/office/drawing/2014/main" id="{7D14F625-764F-9BF4-007E-E036FB9EF098}"/>
                </a:ext>
              </a:extLst>
            </p:cNvPr>
            <p:cNvSpPr/>
            <p:nvPr/>
          </p:nvSpPr>
          <p:spPr>
            <a:xfrm>
              <a:off x="6398727" y="4723887"/>
              <a:ext cx="231146" cy="39896"/>
            </a:xfrm>
            <a:custGeom>
              <a:avLst/>
              <a:gdLst/>
              <a:ahLst/>
              <a:cxnLst/>
              <a:rect l="l" t="t" r="r" b="b"/>
              <a:pathLst>
                <a:path w="306" h="53" extrusionOk="0">
                  <a:moveTo>
                    <a:pt x="26" y="0"/>
                  </a:moveTo>
                  <a:cubicBezTo>
                    <a:pt x="280" y="0"/>
                    <a:pt x="280" y="0"/>
                    <a:pt x="280" y="0"/>
                  </a:cubicBezTo>
                  <a:cubicBezTo>
                    <a:pt x="295" y="0"/>
                    <a:pt x="306" y="12"/>
                    <a:pt x="306" y="27"/>
                  </a:cubicBezTo>
                  <a:cubicBezTo>
                    <a:pt x="306" y="41"/>
                    <a:pt x="295" y="53"/>
                    <a:pt x="280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4541;p527">
              <a:extLst>
                <a:ext uri="{FF2B5EF4-FFF2-40B4-BE49-F238E27FC236}">
                  <a16:creationId xmlns:a16="http://schemas.microsoft.com/office/drawing/2014/main" id="{457937FB-EF7B-B5AE-FAF8-1B8778DE2449}"/>
                </a:ext>
              </a:extLst>
            </p:cNvPr>
            <p:cNvSpPr/>
            <p:nvPr/>
          </p:nvSpPr>
          <p:spPr>
            <a:xfrm>
              <a:off x="6398727" y="5079547"/>
              <a:ext cx="231146" cy="39896"/>
            </a:xfrm>
            <a:custGeom>
              <a:avLst/>
              <a:gdLst/>
              <a:ahLst/>
              <a:cxnLst/>
              <a:rect l="l" t="t" r="r" b="b"/>
              <a:pathLst>
                <a:path w="306" h="53" extrusionOk="0">
                  <a:moveTo>
                    <a:pt x="26" y="0"/>
                  </a:moveTo>
                  <a:cubicBezTo>
                    <a:pt x="280" y="0"/>
                    <a:pt x="280" y="0"/>
                    <a:pt x="280" y="0"/>
                  </a:cubicBezTo>
                  <a:cubicBezTo>
                    <a:pt x="295" y="0"/>
                    <a:pt x="306" y="12"/>
                    <a:pt x="306" y="27"/>
                  </a:cubicBezTo>
                  <a:cubicBezTo>
                    <a:pt x="306" y="41"/>
                    <a:pt x="295" y="53"/>
                    <a:pt x="280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4542;p527">
              <a:extLst>
                <a:ext uri="{FF2B5EF4-FFF2-40B4-BE49-F238E27FC236}">
                  <a16:creationId xmlns:a16="http://schemas.microsoft.com/office/drawing/2014/main" id="{7C577297-B1B3-FBB9-A94D-FB368DF55319}"/>
                </a:ext>
              </a:extLst>
            </p:cNvPr>
            <p:cNvSpPr/>
            <p:nvPr/>
          </p:nvSpPr>
          <p:spPr>
            <a:xfrm>
              <a:off x="6398727" y="4807819"/>
              <a:ext cx="535211" cy="39896"/>
            </a:xfrm>
            <a:custGeom>
              <a:avLst/>
              <a:gdLst/>
              <a:ahLst/>
              <a:cxnLst/>
              <a:rect l="l" t="t" r="r" b="b"/>
              <a:pathLst>
                <a:path w="711" h="53" extrusionOk="0">
                  <a:moveTo>
                    <a:pt x="26" y="0"/>
                  </a:moveTo>
                  <a:cubicBezTo>
                    <a:pt x="685" y="0"/>
                    <a:pt x="685" y="0"/>
                    <a:pt x="685" y="0"/>
                  </a:cubicBezTo>
                  <a:cubicBezTo>
                    <a:pt x="699" y="0"/>
                    <a:pt x="711" y="12"/>
                    <a:pt x="711" y="27"/>
                  </a:cubicBezTo>
                  <a:cubicBezTo>
                    <a:pt x="711" y="41"/>
                    <a:pt x="699" y="53"/>
                    <a:pt x="685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4543;p527">
              <a:extLst>
                <a:ext uri="{FF2B5EF4-FFF2-40B4-BE49-F238E27FC236}">
                  <a16:creationId xmlns:a16="http://schemas.microsoft.com/office/drawing/2014/main" id="{234A8E2A-C360-7ACD-AE40-9E9487C5A42D}"/>
                </a:ext>
              </a:extLst>
            </p:cNvPr>
            <p:cNvSpPr/>
            <p:nvPr/>
          </p:nvSpPr>
          <p:spPr>
            <a:xfrm>
              <a:off x="6398727" y="5166626"/>
              <a:ext cx="535211" cy="39896"/>
            </a:xfrm>
            <a:custGeom>
              <a:avLst/>
              <a:gdLst/>
              <a:ahLst/>
              <a:cxnLst/>
              <a:rect l="l" t="t" r="r" b="b"/>
              <a:pathLst>
                <a:path w="711" h="53" extrusionOk="0">
                  <a:moveTo>
                    <a:pt x="26" y="0"/>
                  </a:moveTo>
                  <a:cubicBezTo>
                    <a:pt x="685" y="0"/>
                    <a:pt x="685" y="0"/>
                    <a:pt x="685" y="0"/>
                  </a:cubicBezTo>
                  <a:cubicBezTo>
                    <a:pt x="699" y="0"/>
                    <a:pt x="711" y="12"/>
                    <a:pt x="711" y="26"/>
                  </a:cubicBezTo>
                  <a:cubicBezTo>
                    <a:pt x="711" y="41"/>
                    <a:pt x="699" y="53"/>
                    <a:pt x="685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4544;p527">
              <a:extLst>
                <a:ext uri="{FF2B5EF4-FFF2-40B4-BE49-F238E27FC236}">
                  <a16:creationId xmlns:a16="http://schemas.microsoft.com/office/drawing/2014/main" id="{ACD02D80-AA2E-010B-D22E-C3873BB882E8}"/>
                </a:ext>
              </a:extLst>
            </p:cNvPr>
            <p:cNvSpPr/>
            <p:nvPr/>
          </p:nvSpPr>
          <p:spPr>
            <a:xfrm>
              <a:off x="6398727" y="4901193"/>
              <a:ext cx="443374" cy="40869"/>
            </a:xfrm>
            <a:custGeom>
              <a:avLst/>
              <a:gdLst/>
              <a:ahLst/>
              <a:cxnLst/>
              <a:rect l="l" t="t" r="r" b="b"/>
              <a:pathLst>
                <a:path w="589" h="53" extrusionOk="0">
                  <a:moveTo>
                    <a:pt x="26" y="0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577" y="0"/>
                    <a:pt x="589" y="12"/>
                    <a:pt x="589" y="27"/>
                  </a:cubicBezTo>
                  <a:cubicBezTo>
                    <a:pt x="589" y="41"/>
                    <a:pt x="577" y="53"/>
                    <a:pt x="562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4545;p527">
              <a:extLst>
                <a:ext uri="{FF2B5EF4-FFF2-40B4-BE49-F238E27FC236}">
                  <a16:creationId xmlns:a16="http://schemas.microsoft.com/office/drawing/2014/main" id="{5EA0385B-0CA7-E11F-D334-DB4532E6B3F7}"/>
                </a:ext>
              </a:extLst>
            </p:cNvPr>
            <p:cNvSpPr/>
            <p:nvPr/>
          </p:nvSpPr>
          <p:spPr>
            <a:xfrm>
              <a:off x="6398727" y="5260000"/>
              <a:ext cx="443374" cy="39896"/>
            </a:xfrm>
            <a:custGeom>
              <a:avLst/>
              <a:gdLst/>
              <a:ahLst/>
              <a:cxnLst/>
              <a:rect l="l" t="t" r="r" b="b"/>
              <a:pathLst>
                <a:path w="589" h="53" extrusionOk="0">
                  <a:moveTo>
                    <a:pt x="26" y="0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577" y="0"/>
                    <a:pt x="589" y="12"/>
                    <a:pt x="589" y="26"/>
                  </a:cubicBezTo>
                  <a:cubicBezTo>
                    <a:pt x="589" y="41"/>
                    <a:pt x="577" y="53"/>
                    <a:pt x="562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4546;p527">
              <a:extLst>
                <a:ext uri="{FF2B5EF4-FFF2-40B4-BE49-F238E27FC236}">
                  <a16:creationId xmlns:a16="http://schemas.microsoft.com/office/drawing/2014/main" id="{E778440C-E8AA-175A-E530-9B1E68964B5A}"/>
                </a:ext>
              </a:extLst>
            </p:cNvPr>
            <p:cNvSpPr/>
            <p:nvPr/>
          </p:nvSpPr>
          <p:spPr>
            <a:xfrm>
              <a:off x="6993588" y="4684020"/>
              <a:ext cx="304867" cy="304868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318" y="87"/>
                  </a:moveTo>
                  <a:cubicBezTo>
                    <a:pt x="288" y="58"/>
                    <a:pt x="247" y="40"/>
                    <a:pt x="202" y="40"/>
                  </a:cubicBezTo>
                  <a:cubicBezTo>
                    <a:pt x="157" y="40"/>
                    <a:pt x="117" y="58"/>
                    <a:pt x="87" y="87"/>
                  </a:cubicBezTo>
                  <a:cubicBezTo>
                    <a:pt x="58" y="117"/>
                    <a:pt x="39" y="158"/>
                    <a:pt x="39" y="203"/>
                  </a:cubicBezTo>
                  <a:cubicBezTo>
                    <a:pt x="39" y="248"/>
                    <a:pt x="58" y="288"/>
                    <a:pt x="87" y="318"/>
                  </a:cubicBezTo>
                  <a:cubicBezTo>
                    <a:pt x="117" y="347"/>
                    <a:pt x="157" y="366"/>
                    <a:pt x="202" y="366"/>
                  </a:cubicBezTo>
                  <a:cubicBezTo>
                    <a:pt x="247" y="366"/>
                    <a:pt x="288" y="347"/>
                    <a:pt x="318" y="318"/>
                  </a:cubicBezTo>
                  <a:cubicBezTo>
                    <a:pt x="347" y="288"/>
                    <a:pt x="365" y="248"/>
                    <a:pt x="365" y="203"/>
                  </a:cubicBezTo>
                  <a:cubicBezTo>
                    <a:pt x="365" y="158"/>
                    <a:pt x="347" y="117"/>
                    <a:pt x="318" y="87"/>
                  </a:cubicBezTo>
                  <a:moveTo>
                    <a:pt x="202" y="0"/>
                  </a:moveTo>
                  <a:cubicBezTo>
                    <a:pt x="258" y="0"/>
                    <a:pt x="309" y="23"/>
                    <a:pt x="345" y="59"/>
                  </a:cubicBezTo>
                  <a:cubicBezTo>
                    <a:pt x="382" y="96"/>
                    <a:pt x="405" y="147"/>
                    <a:pt x="405" y="203"/>
                  </a:cubicBezTo>
                  <a:cubicBezTo>
                    <a:pt x="405" y="259"/>
                    <a:pt x="382" y="309"/>
                    <a:pt x="345" y="346"/>
                  </a:cubicBezTo>
                  <a:cubicBezTo>
                    <a:pt x="309" y="382"/>
                    <a:pt x="258" y="405"/>
                    <a:pt x="202" y="405"/>
                  </a:cubicBezTo>
                  <a:cubicBezTo>
                    <a:pt x="146" y="405"/>
                    <a:pt x="96" y="382"/>
                    <a:pt x="59" y="346"/>
                  </a:cubicBezTo>
                  <a:cubicBezTo>
                    <a:pt x="23" y="309"/>
                    <a:pt x="0" y="259"/>
                    <a:pt x="0" y="203"/>
                  </a:cubicBezTo>
                  <a:cubicBezTo>
                    <a:pt x="0" y="147"/>
                    <a:pt x="23" y="96"/>
                    <a:pt x="59" y="59"/>
                  </a:cubicBezTo>
                  <a:cubicBezTo>
                    <a:pt x="96" y="23"/>
                    <a:pt x="146" y="0"/>
                    <a:pt x="202" y="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4547;p527">
              <a:extLst>
                <a:ext uri="{FF2B5EF4-FFF2-40B4-BE49-F238E27FC236}">
                  <a16:creationId xmlns:a16="http://schemas.microsoft.com/office/drawing/2014/main" id="{80B1003A-F088-9356-D9B5-4427CA215DA3}"/>
                </a:ext>
              </a:extLst>
            </p:cNvPr>
            <p:cNvSpPr/>
            <p:nvPr/>
          </p:nvSpPr>
          <p:spPr>
            <a:xfrm>
              <a:off x="6993588" y="5041778"/>
              <a:ext cx="304867" cy="305930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318" y="87"/>
                  </a:moveTo>
                  <a:cubicBezTo>
                    <a:pt x="288" y="57"/>
                    <a:pt x="247" y="39"/>
                    <a:pt x="202" y="39"/>
                  </a:cubicBezTo>
                  <a:cubicBezTo>
                    <a:pt x="157" y="39"/>
                    <a:pt x="117" y="57"/>
                    <a:pt x="87" y="87"/>
                  </a:cubicBezTo>
                  <a:cubicBezTo>
                    <a:pt x="58" y="116"/>
                    <a:pt x="39" y="157"/>
                    <a:pt x="39" y="202"/>
                  </a:cubicBezTo>
                  <a:cubicBezTo>
                    <a:pt x="39" y="247"/>
                    <a:pt x="58" y="288"/>
                    <a:pt x="87" y="317"/>
                  </a:cubicBezTo>
                  <a:cubicBezTo>
                    <a:pt x="117" y="347"/>
                    <a:pt x="157" y="365"/>
                    <a:pt x="202" y="365"/>
                  </a:cubicBezTo>
                  <a:cubicBezTo>
                    <a:pt x="247" y="365"/>
                    <a:pt x="288" y="347"/>
                    <a:pt x="318" y="317"/>
                  </a:cubicBezTo>
                  <a:cubicBezTo>
                    <a:pt x="347" y="288"/>
                    <a:pt x="365" y="247"/>
                    <a:pt x="365" y="202"/>
                  </a:cubicBezTo>
                  <a:cubicBezTo>
                    <a:pt x="365" y="157"/>
                    <a:pt x="347" y="116"/>
                    <a:pt x="318" y="87"/>
                  </a:cubicBezTo>
                  <a:moveTo>
                    <a:pt x="202" y="0"/>
                  </a:moveTo>
                  <a:cubicBezTo>
                    <a:pt x="258" y="0"/>
                    <a:pt x="309" y="22"/>
                    <a:pt x="345" y="59"/>
                  </a:cubicBezTo>
                  <a:cubicBezTo>
                    <a:pt x="382" y="96"/>
                    <a:pt x="405" y="146"/>
                    <a:pt x="405" y="202"/>
                  </a:cubicBezTo>
                  <a:cubicBezTo>
                    <a:pt x="405" y="258"/>
                    <a:pt x="382" y="309"/>
                    <a:pt x="345" y="345"/>
                  </a:cubicBezTo>
                  <a:cubicBezTo>
                    <a:pt x="309" y="382"/>
                    <a:pt x="258" y="405"/>
                    <a:pt x="202" y="405"/>
                  </a:cubicBezTo>
                  <a:cubicBezTo>
                    <a:pt x="146" y="405"/>
                    <a:pt x="96" y="382"/>
                    <a:pt x="59" y="345"/>
                  </a:cubicBezTo>
                  <a:cubicBezTo>
                    <a:pt x="23" y="309"/>
                    <a:pt x="0" y="258"/>
                    <a:pt x="0" y="202"/>
                  </a:cubicBezTo>
                  <a:cubicBezTo>
                    <a:pt x="0" y="146"/>
                    <a:pt x="23" y="96"/>
                    <a:pt x="59" y="59"/>
                  </a:cubicBezTo>
                  <a:cubicBezTo>
                    <a:pt x="96" y="22"/>
                    <a:pt x="146" y="0"/>
                    <a:pt x="202" y="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4548;p527">
              <a:extLst>
                <a:ext uri="{FF2B5EF4-FFF2-40B4-BE49-F238E27FC236}">
                  <a16:creationId xmlns:a16="http://schemas.microsoft.com/office/drawing/2014/main" id="{F5C32C1D-0491-B9DB-0876-DC375BF68758}"/>
                </a:ext>
              </a:extLst>
            </p:cNvPr>
            <p:cNvSpPr/>
            <p:nvPr/>
          </p:nvSpPr>
          <p:spPr>
            <a:xfrm>
              <a:off x="6993588" y="4326262"/>
              <a:ext cx="304867" cy="304115"/>
            </a:xfrm>
            <a:custGeom>
              <a:avLst/>
              <a:gdLst/>
              <a:ahLst/>
              <a:cxnLst/>
              <a:rect l="l" t="t" r="r" b="b"/>
              <a:pathLst>
                <a:path w="405" h="404" extrusionOk="0">
                  <a:moveTo>
                    <a:pt x="318" y="87"/>
                  </a:moveTo>
                  <a:cubicBezTo>
                    <a:pt x="288" y="57"/>
                    <a:pt x="247" y="39"/>
                    <a:pt x="202" y="39"/>
                  </a:cubicBezTo>
                  <a:cubicBezTo>
                    <a:pt x="157" y="39"/>
                    <a:pt x="117" y="57"/>
                    <a:pt x="87" y="87"/>
                  </a:cubicBezTo>
                  <a:cubicBezTo>
                    <a:pt x="58" y="116"/>
                    <a:pt x="39" y="157"/>
                    <a:pt x="39" y="202"/>
                  </a:cubicBezTo>
                  <a:cubicBezTo>
                    <a:pt x="39" y="247"/>
                    <a:pt x="58" y="288"/>
                    <a:pt x="87" y="317"/>
                  </a:cubicBezTo>
                  <a:cubicBezTo>
                    <a:pt x="117" y="347"/>
                    <a:pt x="157" y="365"/>
                    <a:pt x="202" y="365"/>
                  </a:cubicBezTo>
                  <a:cubicBezTo>
                    <a:pt x="247" y="365"/>
                    <a:pt x="288" y="347"/>
                    <a:pt x="318" y="317"/>
                  </a:cubicBezTo>
                  <a:cubicBezTo>
                    <a:pt x="347" y="288"/>
                    <a:pt x="365" y="247"/>
                    <a:pt x="365" y="202"/>
                  </a:cubicBezTo>
                  <a:cubicBezTo>
                    <a:pt x="365" y="157"/>
                    <a:pt x="347" y="116"/>
                    <a:pt x="318" y="87"/>
                  </a:cubicBezTo>
                  <a:moveTo>
                    <a:pt x="202" y="0"/>
                  </a:moveTo>
                  <a:cubicBezTo>
                    <a:pt x="258" y="0"/>
                    <a:pt x="309" y="22"/>
                    <a:pt x="345" y="59"/>
                  </a:cubicBezTo>
                  <a:cubicBezTo>
                    <a:pt x="382" y="96"/>
                    <a:pt x="405" y="146"/>
                    <a:pt x="405" y="202"/>
                  </a:cubicBezTo>
                  <a:cubicBezTo>
                    <a:pt x="405" y="258"/>
                    <a:pt x="382" y="309"/>
                    <a:pt x="345" y="345"/>
                  </a:cubicBezTo>
                  <a:cubicBezTo>
                    <a:pt x="309" y="382"/>
                    <a:pt x="258" y="404"/>
                    <a:pt x="202" y="404"/>
                  </a:cubicBezTo>
                  <a:cubicBezTo>
                    <a:pt x="146" y="404"/>
                    <a:pt x="96" y="382"/>
                    <a:pt x="59" y="345"/>
                  </a:cubicBezTo>
                  <a:cubicBezTo>
                    <a:pt x="23" y="309"/>
                    <a:pt x="0" y="258"/>
                    <a:pt x="0" y="202"/>
                  </a:cubicBezTo>
                  <a:cubicBezTo>
                    <a:pt x="0" y="146"/>
                    <a:pt x="23" y="96"/>
                    <a:pt x="59" y="59"/>
                  </a:cubicBezTo>
                  <a:cubicBezTo>
                    <a:pt x="96" y="22"/>
                    <a:pt x="146" y="0"/>
                    <a:pt x="202" y="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4549;p527">
              <a:extLst>
                <a:ext uri="{FF2B5EF4-FFF2-40B4-BE49-F238E27FC236}">
                  <a16:creationId xmlns:a16="http://schemas.microsoft.com/office/drawing/2014/main" id="{74027E9B-AA17-9D0D-A365-4FFF8B7F201E}"/>
                </a:ext>
              </a:extLst>
            </p:cNvPr>
            <p:cNvSpPr/>
            <p:nvPr/>
          </p:nvSpPr>
          <p:spPr>
            <a:xfrm>
              <a:off x="7048144" y="4740674"/>
              <a:ext cx="248519" cy="175249"/>
            </a:xfrm>
            <a:custGeom>
              <a:avLst/>
              <a:gdLst/>
              <a:ahLst/>
              <a:cxnLst/>
              <a:rect l="l" t="t" r="r" b="b"/>
              <a:pathLst>
                <a:path w="329" h="232" extrusionOk="0">
                  <a:moveTo>
                    <a:pt x="121" y="156"/>
                  </a:moveTo>
                  <a:cubicBezTo>
                    <a:pt x="276" y="11"/>
                    <a:pt x="276" y="11"/>
                    <a:pt x="276" y="11"/>
                  </a:cubicBezTo>
                  <a:cubicBezTo>
                    <a:pt x="288" y="0"/>
                    <a:pt x="307" y="1"/>
                    <a:pt x="318" y="13"/>
                  </a:cubicBezTo>
                  <a:cubicBezTo>
                    <a:pt x="329" y="25"/>
                    <a:pt x="329" y="44"/>
                    <a:pt x="316" y="55"/>
                  </a:cubicBezTo>
                  <a:cubicBezTo>
                    <a:pt x="139" y="220"/>
                    <a:pt x="139" y="220"/>
                    <a:pt x="139" y="220"/>
                  </a:cubicBezTo>
                  <a:cubicBezTo>
                    <a:pt x="139" y="221"/>
                    <a:pt x="139" y="221"/>
                    <a:pt x="139" y="221"/>
                  </a:cubicBezTo>
                  <a:cubicBezTo>
                    <a:pt x="126" y="232"/>
                    <a:pt x="107" y="230"/>
                    <a:pt x="97" y="218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0" y="108"/>
                    <a:pt x="2" y="89"/>
                    <a:pt x="14" y="78"/>
                  </a:cubicBezTo>
                  <a:cubicBezTo>
                    <a:pt x="26" y="67"/>
                    <a:pt x="45" y="69"/>
                    <a:pt x="56" y="81"/>
                  </a:cubicBezTo>
                  <a:lnTo>
                    <a:pt x="121" y="156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4550;p527">
              <a:extLst>
                <a:ext uri="{FF2B5EF4-FFF2-40B4-BE49-F238E27FC236}">
                  <a16:creationId xmlns:a16="http://schemas.microsoft.com/office/drawing/2014/main" id="{BF49EE37-1F82-4601-1524-260E1CF501A0}"/>
                </a:ext>
              </a:extLst>
            </p:cNvPr>
            <p:cNvSpPr/>
            <p:nvPr/>
          </p:nvSpPr>
          <p:spPr>
            <a:xfrm>
              <a:off x="6993588" y="5397437"/>
              <a:ext cx="304867" cy="304868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318" y="87"/>
                  </a:moveTo>
                  <a:cubicBezTo>
                    <a:pt x="288" y="57"/>
                    <a:pt x="247" y="39"/>
                    <a:pt x="202" y="39"/>
                  </a:cubicBezTo>
                  <a:cubicBezTo>
                    <a:pt x="157" y="39"/>
                    <a:pt x="117" y="57"/>
                    <a:pt x="87" y="87"/>
                  </a:cubicBezTo>
                  <a:cubicBezTo>
                    <a:pt x="58" y="116"/>
                    <a:pt x="39" y="157"/>
                    <a:pt x="39" y="202"/>
                  </a:cubicBezTo>
                  <a:cubicBezTo>
                    <a:pt x="39" y="247"/>
                    <a:pt x="58" y="288"/>
                    <a:pt x="87" y="317"/>
                  </a:cubicBezTo>
                  <a:cubicBezTo>
                    <a:pt x="117" y="347"/>
                    <a:pt x="157" y="365"/>
                    <a:pt x="202" y="365"/>
                  </a:cubicBezTo>
                  <a:cubicBezTo>
                    <a:pt x="247" y="365"/>
                    <a:pt x="288" y="347"/>
                    <a:pt x="318" y="317"/>
                  </a:cubicBezTo>
                  <a:cubicBezTo>
                    <a:pt x="347" y="288"/>
                    <a:pt x="365" y="247"/>
                    <a:pt x="365" y="202"/>
                  </a:cubicBezTo>
                  <a:cubicBezTo>
                    <a:pt x="365" y="157"/>
                    <a:pt x="347" y="116"/>
                    <a:pt x="318" y="87"/>
                  </a:cubicBezTo>
                  <a:moveTo>
                    <a:pt x="202" y="0"/>
                  </a:moveTo>
                  <a:cubicBezTo>
                    <a:pt x="258" y="0"/>
                    <a:pt x="309" y="22"/>
                    <a:pt x="345" y="59"/>
                  </a:cubicBezTo>
                  <a:cubicBezTo>
                    <a:pt x="382" y="96"/>
                    <a:pt x="405" y="146"/>
                    <a:pt x="405" y="202"/>
                  </a:cubicBezTo>
                  <a:cubicBezTo>
                    <a:pt x="405" y="258"/>
                    <a:pt x="382" y="309"/>
                    <a:pt x="345" y="345"/>
                  </a:cubicBezTo>
                  <a:cubicBezTo>
                    <a:pt x="309" y="382"/>
                    <a:pt x="258" y="405"/>
                    <a:pt x="202" y="405"/>
                  </a:cubicBezTo>
                  <a:cubicBezTo>
                    <a:pt x="146" y="405"/>
                    <a:pt x="96" y="382"/>
                    <a:pt x="59" y="345"/>
                  </a:cubicBezTo>
                  <a:cubicBezTo>
                    <a:pt x="23" y="309"/>
                    <a:pt x="0" y="258"/>
                    <a:pt x="0" y="202"/>
                  </a:cubicBezTo>
                  <a:cubicBezTo>
                    <a:pt x="0" y="146"/>
                    <a:pt x="23" y="96"/>
                    <a:pt x="59" y="59"/>
                  </a:cubicBezTo>
                  <a:cubicBezTo>
                    <a:pt x="96" y="22"/>
                    <a:pt x="146" y="0"/>
                    <a:pt x="202" y="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4551;p527">
              <a:extLst>
                <a:ext uri="{FF2B5EF4-FFF2-40B4-BE49-F238E27FC236}">
                  <a16:creationId xmlns:a16="http://schemas.microsoft.com/office/drawing/2014/main" id="{D93A8456-C034-C393-2D1D-6D9BA6F45EAD}"/>
                </a:ext>
              </a:extLst>
            </p:cNvPr>
            <p:cNvSpPr/>
            <p:nvPr/>
          </p:nvSpPr>
          <p:spPr>
            <a:xfrm>
              <a:off x="6398727" y="5434157"/>
              <a:ext cx="231146" cy="39896"/>
            </a:xfrm>
            <a:custGeom>
              <a:avLst/>
              <a:gdLst/>
              <a:ahLst/>
              <a:cxnLst/>
              <a:rect l="l" t="t" r="r" b="b"/>
              <a:pathLst>
                <a:path w="306" h="53" extrusionOk="0">
                  <a:moveTo>
                    <a:pt x="26" y="0"/>
                  </a:moveTo>
                  <a:cubicBezTo>
                    <a:pt x="280" y="0"/>
                    <a:pt x="280" y="0"/>
                    <a:pt x="280" y="0"/>
                  </a:cubicBezTo>
                  <a:cubicBezTo>
                    <a:pt x="295" y="0"/>
                    <a:pt x="306" y="12"/>
                    <a:pt x="306" y="27"/>
                  </a:cubicBezTo>
                  <a:cubicBezTo>
                    <a:pt x="306" y="41"/>
                    <a:pt x="295" y="53"/>
                    <a:pt x="280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4552;p527">
              <a:extLst>
                <a:ext uri="{FF2B5EF4-FFF2-40B4-BE49-F238E27FC236}">
                  <a16:creationId xmlns:a16="http://schemas.microsoft.com/office/drawing/2014/main" id="{B5044966-2AEA-CDF0-821A-160FCC2738F8}"/>
                </a:ext>
              </a:extLst>
            </p:cNvPr>
            <p:cNvSpPr/>
            <p:nvPr/>
          </p:nvSpPr>
          <p:spPr>
            <a:xfrm>
              <a:off x="6398727" y="5522285"/>
              <a:ext cx="535211" cy="39896"/>
            </a:xfrm>
            <a:custGeom>
              <a:avLst/>
              <a:gdLst/>
              <a:ahLst/>
              <a:cxnLst/>
              <a:rect l="l" t="t" r="r" b="b"/>
              <a:pathLst>
                <a:path w="711" h="53" extrusionOk="0">
                  <a:moveTo>
                    <a:pt x="26" y="0"/>
                  </a:moveTo>
                  <a:cubicBezTo>
                    <a:pt x="685" y="0"/>
                    <a:pt x="685" y="0"/>
                    <a:pt x="685" y="0"/>
                  </a:cubicBezTo>
                  <a:cubicBezTo>
                    <a:pt x="699" y="0"/>
                    <a:pt x="711" y="12"/>
                    <a:pt x="711" y="26"/>
                  </a:cubicBezTo>
                  <a:cubicBezTo>
                    <a:pt x="711" y="41"/>
                    <a:pt x="699" y="53"/>
                    <a:pt x="685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4553;p527">
              <a:extLst>
                <a:ext uri="{FF2B5EF4-FFF2-40B4-BE49-F238E27FC236}">
                  <a16:creationId xmlns:a16="http://schemas.microsoft.com/office/drawing/2014/main" id="{A920EBBC-F64E-7E6B-ADD3-756BF8BFBEE2}"/>
                </a:ext>
              </a:extLst>
            </p:cNvPr>
            <p:cNvSpPr/>
            <p:nvPr/>
          </p:nvSpPr>
          <p:spPr>
            <a:xfrm>
              <a:off x="6398727" y="5615659"/>
              <a:ext cx="443374" cy="39896"/>
            </a:xfrm>
            <a:custGeom>
              <a:avLst/>
              <a:gdLst/>
              <a:ahLst/>
              <a:cxnLst/>
              <a:rect l="l" t="t" r="r" b="b"/>
              <a:pathLst>
                <a:path w="589" h="53" extrusionOk="0">
                  <a:moveTo>
                    <a:pt x="26" y="0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577" y="0"/>
                    <a:pt x="589" y="12"/>
                    <a:pt x="589" y="26"/>
                  </a:cubicBezTo>
                  <a:cubicBezTo>
                    <a:pt x="589" y="41"/>
                    <a:pt x="577" y="53"/>
                    <a:pt x="562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4554;p527">
              <a:extLst>
                <a:ext uri="{FF2B5EF4-FFF2-40B4-BE49-F238E27FC236}">
                  <a16:creationId xmlns:a16="http://schemas.microsoft.com/office/drawing/2014/main" id="{E53FC31B-734C-A20F-B478-DEDFAC1D98B5}"/>
                </a:ext>
              </a:extLst>
            </p:cNvPr>
            <p:cNvSpPr/>
            <p:nvPr/>
          </p:nvSpPr>
          <p:spPr>
            <a:xfrm>
              <a:off x="7978729" y="5126758"/>
              <a:ext cx="73526" cy="99768"/>
            </a:xfrm>
            <a:custGeom>
              <a:avLst/>
              <a:gdLst/>
              <a:ahLst/>
              <a:cxnLst/>
              <a:rect l="l" t="t" r="r" b="b"/>
              <a:pathLst>
                <a:path w="97" h="133" extrusionOk="0">
                  <a:moveTo>
                    <a:pt x="96" y="13"/>
                  </a:moveTo>
                  <a:cubicBezTo>
                    <a:pt x="94" y="28"/>
                    <a:pt x="88" y="35"/>
                    <a:pt x="92" y="49"/>
                  </a:cubicBezTo>
                  <a:cubicBezTo>
                    <a:pt x="94" y="59"/>
                    <a:pt x="97" y="80"/>
                    <a:pt x="96" y="91"/>
                  </a:cubicBezTo>
                  <a:cubicBezTo>
                    <a:pt x="95" y="99"/>
                    <a:pt x="90" y="129"/>
                    <a:pt x="75" y="128"/>
                  </a:cubicBezTo>
                  <a:cubicBezTo>
                    <a:pt x="74" y="128"/>
                    <a:pt x="72" y="128"/>
                    <a:pt x="71" y="127"/>
                  </a:cubicBezTo>
                  <a:cubicBezTo>
                    <a:pt x="68" y="133"/>
                    <a:pt x="59" y="127"/>
                    <a:pt x="55" y="125"/>
                  </a:cubicBezTo>
                  <a:cubicBezTo>
                    <a:pt x="52" y="131"/>
                    <a:pt x="41" y="126"/>
                    <a:pt x="38" y="123"/>
                  </a:cubicBezTo>
                  <a:cubicBezTo>
                    <a:pt x="33" y="133"/>
                    <a:pt x="14" y="120"/>
                    <a:pt x="8" y="104"/>
                  </a:cubicBezTo>
                  <a:cubicBezTo>
                    <a:pt x="0" y="97"/>
                    <a:pt x="1" y="73"/>
                    <a:pt x="3" y="64"/>
                  </a:cubicBezTo>
                  <a:cubicBezTo>
                    <a:pt x="2" y="64"/>
                    <a:pt x="5" y="59"/>
                    <a:pt x="8" y="52"/>
                  </a:cubicBezTo>
                  <a:cubicBezTo>
                    <a:pt x="14" y="41"/>
                    <a:pt x="23" y="25"/>
                    <a:pt x="25" y="22"/>
                  </a:cubicBezTo>
                  <a:cubicBezTo>
                    <a:pt x="29" y="15"/>
                    <a:pt x="35" y="8"/>
                    <a:pt x="35" y="0"/>
                  </a:cubicBezTo>
                  <a:lnTo>
                    <a:pt x="96" y="13"/>
                  </a:lnTo>
                  <a:close/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4555;p527">
              <a:extLst>
                <a:ext uri="{FF2B5EF4-FFF2-40B4-BE49-F238E27FC236}">
                  <a16:creationId xmlns:a16="http://schemas.microsoft.com/office/drawing/2014/main" id="{B881CEFA-0FB2-61A7-FCD0-FCFB20183C48}"/>
                </a:ext>
              </a:extLst>
            </p:cNvPr>
            <p:cNvSpPr/>
            <p:nvPr/>
          </p:nvSpPr>
          <p:spPr>
            <a:xfrm>
              <a:off x="7821359" y="4575958"/>
              <a:ext cx="250785" cy="613371"/>
            </a:xfrm>
            <a:custGeom>
              <a:avLst/>
              <a:gdLst/>
              <a:ahLst/>
              <a:cxnLst/>
              <a:rect l="l" t="t" r="r" b="b"/>
              <a:pathLst>
                <a:path w="332" h="812" extrusionOk="0">
                  <a:moveTo>
                    <a:pt x="20" y="164"/>
                  </a:moveTo>
                  <a:cubicBezTo>
                    <a:pt x="0" y="121"/>
                    <a:pt x="16" y="39"/>
                    <a:pt x="59" y="20"/>
                  </a:cubicBezTo>
                  <a:cubicBezTo>
                    <a:pt x="70" y="15"/>
                    <a:pt x="102" y="0"/>
                    <a:pt x="123" y="11"/>
                  </a:cubicBezTo>
                  <a:cubicBezTo>
                    <a:pt x="197" y="53"/>
                    <a:pt x="299" y="316"/>
                    <a:pt x="311" y="413"/>
                  </a:cubicBezTo>
                  <a:cubicBezTo>
                    <a:pt x="320" y="492"/>
                    <a:pt x="332" y="685"/>
                    <a:pt x="303" y="789"/>
                  </a:cubicBezTo>
                  <a:cubicBezTo>
                    <a:pt x="296" y="812"/>
                    <a:pt x="268" y="800"/>
                    <a:pt x="258" y="794"/>
                  </a:cubicBezTo>
                  <a:cubicBezTo>
                    <a:pt x="232" y="785"/>
                    <a:pt x="233" y="611"/>
                    <a:pt x="182" y="442"/>
                  </a:cubicBezTo>
                  <a:cubicBezTo>
                    <a:pt x="141" y="302"/>
                    <a:pt x="38" y="202"/>
                    <a:pt x="20" y="164"/>
                  </a:cubicBezTo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4556;p527">
              <a:extLst>
                <a:ext uri="{FF2B5EF4-FFF2-40B4-BE49-F238E27FC236}">
                  <a16:creationId xmlns:a16="http://schemas.microsoft.com/office/drawing/2014/main" id="{12472E2F-4E98-BA4C-0CFC-F79D499CB911}"/>
                </a:ext>
              </a:extLst>
            </p:cNvPr>
            <p:cNvSpPr/>
            <p:nvPr/>
          </p:nvSpPr>
          <p:spPr>
            <a:xfrm>
              <a:off x="7245382" y="4608482"/>
              <a:ext cx="115573" cy="180536"/>
            </a:xfrm>
            <a:custGeom>
              <a:avLst/>
              <a:gdLst/>
              <a:ahLst/>
              <a:cxnLst/>
              <a:rect l="l" t="t" r="r" b="b"/>
              <a:pathLst>
                <a:path w="153" h="239" extrusionOk="0">
                  <a:moveTo>
                    <a:pt x="153" y="157"/>
                  </a:moveTo>
                  <a:cubicBezTo>
                    <a:pt x="134" y="134"/>
                    <a:pt x="134" y="134"/>
                    <a:pt x="134" y="134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3" y="65"/>
                    <a:pt x="116" y="19"/>
                    <a:pt x="107" y="35"/>
                  </a:cubicBezTo>
                  <a:cubicBezTo>
                    <a:pt x="100" y="47"/>
                    <a:pt x="93" y="77"/>
                    <a:pt x="92" y="77"/>
                  </a:cubicBezTo>
                  <a:cubicBezTo>
                    <a:pt x="65" y="41"/>
                    <a:pt x="23" y="4"/>
                    <a:pt x="22" y="4"/>
                  </a:cubicBezTo>
                  <a:cubicBezTo>
                    <a:pt x="0" y="0"/>
                    <a:pt x="33" y="48"/>
                    <a:pt x="38" y="56"/>
                  </a:cubicBezTo>
                  <a:cubicBezTo>
                    <a:pt x="40" y="60"/>
                    <a:pt x="24" y="43"/>
                    <a:pt x="22" y="63"/>
                  </a:cubicBezTo>
                  <a:cubicBezTo>
                    <a:pt x="22" y="69"/>
                    <a:pt x="26" y="69"/>
                    <a:pt x="28" y="76"/>
                  </a:cubicBezTo>
                  <a:cubicBezTo>
                    <a:pt x="30" y="81"/>
                    <a:pt x="18" y="64"/>
                    <a:pt x="16" y="80"/>
                  </a:cubicBezTo>
                  <a:cubicBezTo>
                    <a:pt x="15" y="91"/>
                    <a:pt x="18" y="91"/>
                    <a:pt x="20" y="97"/>
                  </a:cubicBezTo>
                  <a:cubicBezTo>
                    <a:pt x="21" y="99"/>
                    <a:pt x="16" y="95"/>
                    <a:pt x="13" y="96"/>
                  </a:cubicBezTo>
                  <a:cubicBezTo>
                    <a:pt x="11" y="97"/>
                    <a:pt x="10" y="103"/>
                    <a:pt x="12" y="107"/>
                  </a:cubicBezTo>
                  <a:cubicBezTo>
                    <a:pt x="42" y="158"/>
                    <a:pt x="64" y="137"/>
                    <a:pt x="97" y="202"/>
                  </a:cubicBezTo>
                  <a:cubicBezTo>
                    <a:pt x="116" y="239"/>
                    <a:pt x="152" y="173"/>
                    <a:pt x="153" y="157"/>
                  </a:cubicBezTo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4557;p527">
              <a:extLst>
                <a:ext uri="{FF2B5EF4-FFF2-40B4-BE49-F238E27FC236}">
                  <a16:creationId xmlns:a16="http://schemas.microsoft.com/office/drawing/2014/main" id="{0E7780A7-7D62-42C0-E60A-83FF5CFDDECD}"/>
                </a:ext>
              </a:extLst>
            </p:cNvPr>
            <p:cNvSpPr/>
            <p:nvPr/>
          </p:nvSpPr>
          <p:spPr>
            <a:xfrm>
              <a:off x="7490880" y="4511960"/>
              <a:ext cx="528009" cy="1479039"/>
            </a:xfrm>
            <a:custGeom>
              <a:avLst/>
              <a:gdLst/>
              <a:ahLst/>
              <a:cxnLst/>
              <a:rect l="l" t="t" r="r" b="b"/>
              <a:pathLst>
                <a:path w="699" h="1958" extrusionOk="0">
                  <a:moveTo>
                    <a:pt x="95" y="729"/>
                  </a:moveTo>
                  <a:cubicBezTo>
                    <a:pt x="34" y="837"/>
                    <a:pt x="166" y="1450"/>
                    <a:pt x="189" y="1822"/>
                  </a:cubicBezTo>
                  <a:cubicBezTo>
                    <a:pt x="186" y="1822"/>
                    <a:pt x="186" y="1822"/>
                    <a:pt x="186" y="1822"/>
                  </a:cubicBezTo>
                  <a:cubicBezTo>
                    <a:pt x="186" y="1822"/>
                    <a:pt x="183" y="1854"/>
                    <a:pt x="158" y="1867"/>
                  </a:cubicBezTo>
                  <a:cubicBezTo>
                    <a:pt x="134" y="1881"/>
                    <a:pt x="43" y="1892"/>
                    <a:pt x="28" y="1906"/>
                  </a:cubicBezTo>
                  <a:cubicBezTo>
                    <a:pt x="18" y="1916"/>
                    <a:pt x="0" y="1956"/>
                    <a:pt x="144" y="1952"/>
                  </a:cubicBezTo>
                  <a:cubicBezTo>
                    <a:pt x="247" y="1950"/>
                    <a:pt x="296" y="1958"/>
                    <a:pt x="307" y="1942"/>
                  </a:cubicBezTo>
                  <a:cubicBezTo>
                    <a:pt x="315" y="1929"/>
                    <a:pt x="313" y="1866"/>
                    <a:pt x="311" y="1838"/>
                  </a:cubicBezTo>
                  <a:cubicBezTo>
                    <a:pt x="311" y="1838"/>
                    <a:pt x="311" y="1838"/>
                    <a:pt x="311" y="1838"/>
                  </a:cubicBezTo>
                  <a:cubicBezTo>
                    <a:pt x="325" y="1584"/>
                    <a:pt x="298" y="1349"/>
                    <a:pt x="348" y="1050"/>
                  </a:cubicBezTo>
                  <a:cubicBezTo>
                    <a:pt x="387" y="1226"/>
                    <a:pt x="431" y="1391"/>
                    <a:pt x="458" y="1484"/>
                  </a:cubicBezTo>
                  <a:cubicBezTo>
                    <a:pt x="473" y="1541"/>
                    <a:pt x="553" y="1809"/>
                    <a:pt x="546" y="1864"/>
                  </a:cubicBezTo>
                  <a:cubicBezTo>
                    <a:pt x="544" y="1877"/>
                    <a:pt x="486" y="1882"/>
                    <a:pt x="461" y="1902"/>
                  </a:cubicBezTo>
                  <a:cubicBezTo>
                    <a:pt x="451" y="1912"/>
                    <a:pt x="432" y="1953"/>
                    <a:pt x="532" y="1952"/>
                  </a:cubicBezTo>
                  <a:cubicBezTo>
                    <a:pt x="631" y="1951"/>
                    <a:pt x="679" y="1958"/>
                    <a:pt x="689" y="1942"/>
                  </a:cubicBezTo>
                  <a:cubicBezTo>
                    <a:pt x="699" y="1927"/>
                    <a:pt x="637" y="1488"/>
                    <a:pt x="631" y="1429"/>
                  </a:cubicBezTo>
                  <a:cubicBezTo>
                    <a:pt x="605" y="1168"/>
                    <a:pt x="597" y="87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45" y="0"/>
                    <a:pt x="169" y="183"/>
                    <a:pt x="203" y="612"/>
                  </a:cubicBezTo>
                  <a:cubicBezTo>
                    <a:pt x="206" y="661"/>
                    <a:pt x="112" y="662"/>
                    <a:pt x="95" y="729"/>
                  </a:cubicBezTo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4558;p527">
              <a:extLst>
                <a:ext uri="{FF2B5EF4-FFF2-40B4-BE49-F238E27FC236}">
                  <a16:creationId xmlns:a16="http://schemas.microsoft.com/office/drawing/2014/main" id="{E8D62774-6628-A068-5E03-AE1E99E76E3C}"/>
                </a:ext>
              </a:extLst>
            </p:cNvPr>
            <p:cNvSpPr/>
            <p:nvPr/>
          </p:nvSpPr>
          <p:spPr>
            <a:xfrm>
              <a:off x="7643005" y="4296886"/>
              <a:ext cx="191866" cy="245499"/>
            </a:xfrm>
            <a:custGeom>
              <a:avLst/>
              <a:gdLst/>
              <a:ahLst/>
              <a:cxnLst/>
              <a:rect l="l" t="t" r="r" b="b"/>
              <a:pathLst>
                <a:path w="254" h="325" extrusionOk="0">
                  <a:moveTo>
                    <a:pt x="192" y="36"/>
                  </a:moveTo>
                  <a:cubicBezTo>
                    <a:pt x="192" y="36"/>
                    <a:pt x="94" y="0"/>
                    <a:pt x="49" y="74"/>
                  </a:cubicBezTo>
                  <a:cubicBezTo>
                    <a:pt x="37" y="93"/>
                    <a:pt x="20" y="96"/>
                    <a:pt x="20" y="121"/>
                  </a:cubicBezTo>
                  <a:cubicBezTo>
                    <a:pt x="20" y="129"/>
                    <a:pt x="20" y="148"/>
                    <a:pt x="17" y="164"/>
                  </a:cubicBezTo>
                  <a:cubicBezTo>
                    <a:pt x="15" y="178"/>
                    <a:pt x="4" y="198"/>
                    <a:pt x="2" y="209"/>
                  </a:cubicBezTo>
                  <a:cubicBezTo>
                    <a:pt x="0" y="222"/>
                    <a:pt x="20" y="230"/>
                    <a:pt x="20" y="236"/>
                  </a:cubicBezTo>
                  <a:cubicBezTo>
                    <a:pt x="24" y="283"/>
                    <a:pt x="26" y="306"/>
                    <a:pt x="48" y="314"/>
                  </a:cubicBezTo>
                  <a:cubicBezTo>
                    <a:pt x="103" y="322"/>
                    <a:pt x="181" y="325"/>
                    <a:pt x="206" y="278"/>
                  </a:cubicBezTo>
                  <a:cubicBezTo>
                    <a:pt x="231" y="232"/>
                    <a:pt x="254" y="164"/>
                    <a:pt x="253" y="119"/>
                  </a:cubicBezTo>
                  <a:cubicBezTo>
                    <a:pt x="252" y="74"/>
                    <a:pt x="217" y="49"/>
                    <a:pt x="192" y="36"/>
                  </a:cubicBezTo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4559;p527">
              <a:extLst>
                <a:ext uri="{FF2B5EF4-FFF2-40B4-BE49-F238E27FC236}">
                  <a16:creationId xmlns:a16="http://schemas.microsoft.com/office/drawing/2014/main" id="{A8FE2EE4-3637-AF00-E45A-76AC0522F8B5}"/>
                </a:ext>
              </a:extLst>
            </p:cNvPr>
            <p:cNvSpPr/>
            <p:nvPr/>
          </p:nvSpPr>
          <p:spPr>
            <a:xfrm>
              <a:off x="7691265" y="4431176"/>
              <a:ext cx="137673" cy="139746"/>
            </a:xfrm>
            <a:custGeom>
              <a:avLst/>
              <a:gdLst/>
              <a:ahLst/>
              <a:cxnLst/>
              <a:rect l="l" t="t" r="r" b="b"/>
              <a:pathLst>
                <a:path w="181" h="185" extrusionOk="0">
                  <a:moveTo>
                    <a:pt x="10" y="134"/>
                  </a:moveTo>
                  <a:cubicBezTo>
                    <a:pt x="10" y="134"/>
                    <a:pt x="14" y="159"/>
                    <a:pt x="7" y="172"/>
                  </a:cubicBezTo>
                  <a:cubicBezTo>
                    <a:pt x="0" y="185"/>
                    <a:pt x="130" y="185"/>
                    <a:pt x="130" y="185"/>
                  </a:cubicBezTo>
                  <a:cubicBezTo>
                    <a:pt x="130" y="185"/>
                    <a:pt x="141" y="116"/>
                    <a:pt x="161" y="58"/>
                  </a:cubicBezTo>
                  <a:cubicBezTo>
                    <a:pt x="181" y="0"/>
                    <a:pt x="10" y="134"/>
                    <a:pt x="10" y="134"/>
                  </a:cubicBezTo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4560;p527">
              <a:extLst>
                <a:ext uri="{FF2B5EF4-FFF2-40B4-BE49-F238E27FC236}">
                  <a16:creationId xmlns:a16="http://schemas.microsoft.com/office/drawing/2014/main" id="{75AC6901-12AE-AA7D-2674-7023E9CB9CF0}"/>
                </a:ext>
              </a:extLst>
            </p:cNvPr>
            <p:cNvSpPr/>
            <p:nvPr/>
          </p:nvSpPr>
          <p:spPr>
            <a:xfrm>
              <a:off x="7615727" y="4278001"/>
              <a:ext cx="293842" cy="244744"/>
            </a:xfrm>
            <a:custGeom>
              <a:avLst/>
              <a:gdLst/>
              <a:ahLst/>
              <a:cxnLst/>
              <a:rect l="l" t="t" r="r" b="b"/>
              <a:pathLst>
                <a:path w="389" h="324" extrusionOk="0">
                  <a:moveTo>
                    <a:pt x="210" y="324"/>
                  </a:moveTo>
                  <a:cubicBezTo>
                    <a:pt x="186" y="317"/>
                    <a:pt x="163" y="310"/>
                    <a:pt x="142" y="288"/>
                  </a:cubicBezTo>
                  <a:cubicBezTo>
                    <a:pt x="135" y="280"/>
                    <a:pt x="124" y="212"/>
                    <a:pt x="120" y="210"/>
                  </a:cubicBezTo>
                  <a:cubicBezTo>
                    <a:pt x="105" y="205"/>
                    <a:pt x="97" y="258"/>
                    <a:pt x="97" y="258"/>
                  </a:cubicBezTo>
                  <a:cubicBezTo>
                    <a:pt x="95" y="255"/>
                    <a:pt x="87" y="253"/>
                    <a:pt x="85" y="244"/>
                  </a:cubicBezTo>
                  <a:cubicBezTo>
                    <a:pt x="84" y="240"/>
                    <a:pt x="89" y="218"/>
                    <a:pt x="86" y="213"/>
                  </a:cubicBezTo>
                  <a:cubicBezTo>
                    <a:pt x="84" y="209"/>
                    <a:pt x="67" y="194"/>
                    <a:pt x="63" y="189"/>
                  </a:cubicBezTo>
                  <a:cubicBezTo>
                    <a:pt x="34" y="145"/>
                    <a:pt x="0" y="98"/>
                    <a:pt x="40" y="64"/>
                  </a:cubicBezTo>
                  <a:cubicBezTo>
                    <a:pt x="42" y="63"/>
                    <a:pt x="53" y="55"/>
                    <a:pt x="65" y="55"/>
                  </a:cubicBezTo>
                  <a:cubicBezTo>
                    <a:pt x="83" y="55"/>
                    <a:pt x="97" y="49"/>
                    <a:pt x="104" y="45"/>
                  </a:cubicBezTo>
                  <a:cubicBezTo>
                    <a:pt x="200" y="0"/>
                    <a:pt x="389" y="69"/>
                    <a:pt x="289" y="264"/>
                  </a:cubicBezTo>
                  <a:cubicBezTo>
                    <a:pt x="275" y="291"/>
                    <a:pt x="233" y="322"/>
                    <a:pt x="210" y="324"/>
                  </a:cubicBezTo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4561;p527">
              <a:extLst>
                <a:ext uri="{FF2B5EF4-FFF2-40B4-BE49-F238E27FC236}">
                  <a16:creationId xmlns:a16="http://schemas.microsoft.com/office/drawing/2014/main" id="{42ABDFEB-4435-6A91-A891-43FBDF8B7CE7}"/>
                </a:ext>
              </a:extLst>
            </p:cNvPr>
            <p:cNvSpPr/>
            <p:nvPr/>
          </p:nvSpPr>
          <p:spPr>
            <a:xfrm>
              <a:off x="7691265" y="4532943"/>
              <a:ext cx="115521" cy="34627"/>
            </a:xfrm>
            <a:custGeom>
              <a:avLst/>
              <a:gdLst/>
              <a:ahLst/>
              <a:cxnLst/>
              <a:rect l="l" t="t" r="r" b="b"/>
              <a:pathLst>
                <a:path w="154" h="46" extrusionOk="0">
                  <a:moveTo>
                    <a:pt x="0" y="36"/>
                  </a:moveTo>
                  <a:cubicBezTo>
                    <a:pt x="0" y="36"/>
                    <a:pt x="1" y="12"/>
                    <a:pt x="12" y="10"/>
                  </a:cubicBezTo>
                  <a:cubicBezTo>
                    <a:pt x="23" y="8"/>
                    <a:pt x="140" y="0"/>
                    <a:pt x="153" y="5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20" y="46"/>
                    <a:pt x="0" y="36"/>
                  </a:cubicBezTo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4562;p527">
              <a:extLst>
                <a:ext uri="{FF2B5EF4-FFF2-40B4-BE49-F238E27FC236}">
                  <a16:creationId xmlns:a16="http://schemas.microsoft.com/office/drawing/2014/main" id="{A46B47E6-8C0E-1C34-B6FA-372A4EC67F73}"/>
                </a:ext>
              </a:extLst>
            </p:cNvPr>
            <p:cNvSpPr/>
            <p:nvPr/>
          </p:nvSpPr>
          <p:spPr>
            <a:xfrm>
              <a:off x="7691265" y="4415439"/>
              <a:ext cx="33520" cy="67166"/>
            </a:xfrm>
            <a:custGeom>
              <a:avLst/>
              <a:gdLst/>
              <a:ahLst/>
              <a:cxnLst/>
              <a:rect l="l" t="t" r="r" b="b"/>
              <a:pathLst>
                <a:path w="45" h="88" extrusionOk="0">
                  <a:moveTo>
                    <a:pt x="5" y="43"/>
                  </a:moveTo>
                  <a:cubicBezTo>
                    <a:pt x="7" y="35"/>
                    <a:pt x="28" y="0"/>
                    <a:pt x="36" y="26"/>
                  </a:cubicBezTo>
                  <a:cubicBezTo>
                    <a:pt x="45" y="52"/>
                    <a:pt x="24" y="88"/>
                    <a:pt x="12" y="85"/>
                  </a:cubicBezTo>
                  <a:cubicBezTo>
                    <a:pt x="0" y="82"/>
                    <a:pt x="0" y="65"/>
                    <a:pt x="5" y="43"/>
                  </a:cubicBezTo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4563;p527">
              <a:extLst>
                <a:ext uri="{FF2B5EF4-FFF2-40B4-BE49-F238E27FC236}">
                  <a16:creationId xmlns:a16="http://schemas.microsoft.com/office/drawing/2014/main" id="{64E22212-36A9-C0A5-D48A-3CE7DAFADBA3}"/>
                </a:ext>
              </a:extLst>
            </p:cNvPr>
            <p:cNvSpPr/>
            <p:nvPr/>
          </p:nvSpPr>
          <p:spPr>
            <a:xfrm>
              <a:off x="7551730" y="4535042"/>
              <a:ext cx="403478" cy="714369"/>
            </a:xfrm>
            <a:custGeom>
              <a:avLst/>
              <a:gdLst/>
              <a:ahLst/>
              <a:cxnLst/>
              <a:rect l="l" t="t" r="r" b="b"/>
              <a:pathLst>
                <a:path w="536" h="949" extrusionOk="0">
                  <a:moveTo>
                    <a:pt x="341" y="27"/>
                  </a:moveTo>
                  <a:cubicBezTo>
                    <a:pt x="391" y="27"/>
                    <a:pt x="463" y="42"/>
                    <a:pt x="493" y="78"/>
                  </a:cubicBezTo>
                  <a:cubicBezTo>
                    <a:pt x="536" y="129"/>
                    <a:pt x="526" y="751"/>
                    <a:pt x="512" y="830"/>
                  </a:cubicBezTo>
                  <a:cubicBezTo>
                    <a:pt x="469" y="949"/>
                    <a:pt x="112" y="909"/>
                    <a:pt x="0" y="846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0" y="0"/>
                    <a:pt x="215" y="27"/>
                    <a:pt x="341" y="27"/>
                  </a:cubicBezTo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4564;p527">
              <a:extLst>
                <a:ext uri="{FF2B5EF4-FFF2-40B4-BE49-F238E27FC236}">
                  <a16:creationId xmlns:a16="http://schemas.microsoft.com/office/drawing/2014/main" id="{BB67D928-4D70-C305-C558-FD4AF7A346D8}"/>
                </a:ext>
              </a:extLst>
            </p:cNvPr>
            <p:cNvSpPr/>
            <p:nvPr/>
          </p:nvSpPr>
          <p:spPr>
            <a:xfrm>
              <a:off x="7307281" y="4584351"/>
              <a:ext cx="367113" cy="361828"/>
            </a:xfrm>
            <a:custGeom>
              <a:avLst/>
              <a:gdLst/>
              <a:ahLst/>
              <a:cxnLst/>
              <a:rect l="l" t="t" r="r" b="b"/>
              <a:pathLst>
                <a:path w="486" h="479" extrusionOk="0">
                  <a:moveTo>
                    <a:pt x="271" y="448"/>
                  </a:moveTo>
                  <a:cubicBezTo>
                    <a:pt x="209" y="479"/>
                    <a:pt x="31" y="297"/>
                    <a:pt x="15" y="245"/>
                  </a:cubicBezTo>
                  <a:cubicBezTo>
                    <a:pt x="0" y="192"/>
                    <a:pt x="62" y="161"/>
                    <a:pt x="62" y="161"/>
                  </a:cubicBezTo>
                  <a:cubicBezTo>
                    <a:pt x="62" y="161"/>
                    <a:pt x="201" y="275"/>
                    <a:pt x="224" y="267"/>
                  </a:cubicBezTo>
                  <a:cubicBezTo>
                    <a:pt x="242" y="261"/>
                    <a:pt x="292" y="108"/>
                    <a:pt x="340" y="45"/>
                  </a:cubicBezTo>
                  <a:cubicBezTo>
                    <a:pt x="390" y="0"/>
                    <a:pt x="486" y="304"/>
                    <a:pt x="271" y="448"/>
                  </a:cubicBezTo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4565;p527">
              <a:extLst>
                <a:ext uri="{FF2B5EF4-FFF2-40B4-BE49-F238E27FC236}">
                  <a16:creationId xmlns:a16="http://schemas.microsoft.com/office/drawing/2014/main" id="{07628293-A5B9-C4C3-1030-8545410984D1}"/>
                </a:ext>
              </a:extLst>
            </p:cNvPr>
            <p:cNvSpPr/>
            <p:nvPr/>
          </p:nvSpPr>
          <p:spPr>
            <a:xfrm>
              <a:off x="8274586" y="4554975"/>
              <a:ext cx="363337" cy="363339"/>
            </a:xfrm>
            <a:custGeom>
              <a:avLst/>
              <a:gdLst/>
              <a:ahLst/>
              <a:cxnLst/>
              <a:rect l="l" t="t" r="r" b="b"/>
              <a:pathLst>
                <a:path w="481" h="481" extrusionOk="0">
                  <a:moveTo>
                    <a:pt x="36" y="331"/>
                  </a:moveTo>
                  <a:cubicBezTo>
                    <a:pt x="52" y="321"/>
                    <a:pt x="52" y="321"/>
                    <a:pt x="52" y="321"/>
                  </a:cubicBezTo>
                  <a:cubicBezTo>
                    <a:pt x="59" y="316"/>
                    <a:pt x="62" y="308"/>
                    <a:pt x="60" y="300"/>
                  </a:cubicBezTo>
                  <a:cubicBezTo>
                    <a:pt x="55" y="285"/>
                    <a:pt x="52" y="269"/>
                    <a:pt x="51" y="254"/>
                  </a:cubicBezTo>
                  <a:cubicBezTo>
                    <a:pt x="50" y="245"/>
                    <a:pt x="44" y="239"/>
                    <a:pt x="36" y="237"/>
                  </a:cubicBezTo>
                  <a:cubicBezTo>
                    <a:pt x="17" y="233"/>
                    <a:pt x="17" y="233"/>
                    <a:pt x="17" y="233"/>
                  </a:cubicBezTo>
                  <a:cubicBezTo>
                    <a:pt x="7" y="231"/>
                    <a:pt x="0" y="221"/>
                    <a:pt x="2" y="211"/>
                  </a:cubicBezTo>
                  <a:cubicBezTo>
                    <a:pt x="10" y="174"/>
                    <a:pt x="10" y="174"/>
                    <a:pt x="10" y="174"/>
                  </a:cubicBezTo>
                  <a:cubicBezTo>
                    <a:pt x="12" y="164"/>
                    <a:pt x="22" y="158"/>
                    <a:pt x="32" y="160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9" y="166"/>
                    <a:pt x="67" y="162"/>
                    <a:pt x="71" y="154"/>
                  </a:cubicBezTo>
                  <a:cubicBezTo>
                    <a:pt x="78" y="140"/>
                    <a:pt x="87" y="127"/>
                    <a:pt x="97" y="115"/>
                  </a:cubicBezTo>
                  <a:cubicBezTo>
                    <a:pt x="103" y="109"/>
                    <a:pt x="103" y="100"/>
                    <a:pt x="99" y="9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2" y="68"/>
                    <a:pt x="85" y="57"/>
                    <a:pt x="93" y="51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33" y="25"/>
                    <a:pt x="144" y="27"/>
                    <a:pt x="150" y="36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5" y="59"/>
                    <a:pt x="174" y="62"/>
                    <a:pt x="182" y="59"/>
                  </a:cubicBezTo>
                  <a:cubicBezTo>
                    <a:pt x="197" y="55"/>
                    <a:pt x="212" y="52"/>
                    <a:pt x="228" y="51"/>
                  </a:cubicBezTo>
                  <a:cubicBezTo>
                    <a:pt x="236" y="50"/>
                    <a:pt x="243" y="44"/>
                    <a:pt x="244" y="36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50" y="7"/>
                    <a:pt x="260" y="0"/>
                    <a:pt x="270" y="2"/>
                  </a:cubicBezTo>
                  <a:cubicBezTo>
                    <a:pt x="307" y="10"/>
                    <a:pt x="307" y="10"/>
                    <a:pt x="307" y="10"/>
                  </a:cubicBezTo>
                  <a:cubicBezTo>
                    <a:pt x="317" y="12"/>
                    <a:pt x="324" y="21"/>
                    <a:pt x="322" y="3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6" y="59"/>
                    <a:pt x="320" y="67"/>
                    <a:pt x="327" y="71"/>
                  </a:cubicBezTo>
                  <a:cubicBezTo>
                    <a:pt x="341" y="78"/>
                    <a:pt x="354" y="87"/>
                    <a:pt x="366" y="97"/>
                  </a:cubicBezTo>
                  <a:cubicBezTo>
                    <a:pt x="372" y="102"/>
                    <a:pt x="381" y="103"/>
                    <a:pt x="388" y="98"/>
                  </a:cubicBezTo>
                  <a:cubicBezTo>
                    <a:pt x="405" y="88"/>
                    <a:pt x="405" y="88"/>
                    <a:pt x="405" y="88"/>
                  </a:cubicBezTo>
                  <a:cubicBezTo>
                    <a:pt x="413" y="82"/>
                    <a:pt x="425" y="84"/>
                    <a:pt x="430" y="93"/>
                  </a:cubicBezTo>
                  <a:cubicBezTo>
                    <a:pt x="451" y="124"/>
                    <a:pt x="451" y="124"/>
                    <a:pt x="451" y="124"/>
                  </a:cubicBezTo>
                  <a:cubicBezTo>
                    <a:pt x="457" y="133"/>
                    <a:pt x="454" y="144"/>
                    <a:pt x="446" y="150"/>
                  </a:cubicBezTo>
                  <a:cubicBezTo>
                    <a:pt x="429" y="161"/>
                    <a:pt x="429" y="161"/>
                    <a:pt x="429" y="161"/>
                  </a:cubicBezTo>
                  <a:cubicBezTo>
                    <a:pt x="423" y="165"/>
                    <a:pt x="419" y="174"/>
                    <a:pt x="422" y="182"/>
                  </a:cubicBezTo>
                  <a:cubicBezTo>
                    <a:pt x="427" y="197"/>
                    <a:pt x="430" y="212"/>
                    <a:pt x="431" y="228"/>
                  </a:cubicBezTo>
                  <a:cubicBezTo>
                    <a:pt x="431" y="236"/>
                    <a:pt x="438" y="243"/>
                    <a:pt x="446" y="244"/>
                  </a:cubicBezTo>
                  <a:cubicBezTo>
                    <a:pt x="465" y="248"/>
                    <a:pt x="465" y="248"/>
                    <a:pt x="465" y="248"/>
                  </a:cubicBezTo>
                  <a:cubicBezTo>
                    <a:pt x="475" y="250"/>
                    <a:pt x="481" y="260"/>
                    <a:pt x="479" y="270"/>
                  </a:cubicBezTo>
                  <a:cubicBezTo>
                    <a:pt x="472" y="307"/>
                    <a:pt x="472" y="307"/>
                    <a:pt x="472" y="307"/>
                  </a:cubicBezTo>
                  <a:cubicBezTo>
                    <a:pt x="470" y="317"/>
                    <a:pt x="460" y="323"/>
                    <a:pt x="450" y="321"/>
                  </a:cubicBezTo>
                  <a:cubicBezTo>
                    <a:pt x="431" y="317"/>
                    <a:pt x="431" y="317"/>
                    <a:pt x="431" y="317"/>
                  </a:cubicBezTo>
                  <a:cubicBezTo>
                    <a:pt x="423" y="316"/>
                    <a:pt x="414" y="320"/>
                    <a:pt x="411" y="327"/>
                  </a:cubicBezTo>
                  <a:cubicBezTo>
                    <a:pt x="404" y="341"/>
                    <a:pt x="395" y="354"/>
                    <a:pt x="384" y="366"/>
                  </a:cubicBezTo>
                  <a:cubicBezTo>
                    <a:pt x="379" y="372"/>
                    <a:pt x="379" y="381"/>
                    <a:pt x="383" y="388"/>
                  </a:cubicBezTo>
                  <a:cubicBezTo>
                    <a:pt x="394" y="404"/>
                    <a:pt x="394" y="404"/>
                    <a:pt x="394" y="404"/>
                  </a:cubicBezTo>
                  <a:cubicBezTo>
                    <a:pt x="400" y="413"/>
                    <a:pt x="397" y="424"/>
                    <a:pt x="389" y="430"/>
                  </a:cubicBezTo>
                  <a:cubicBezTo>
                    <a:pt x="357" y="451"/>
                    <a:pt x="357" y="451"/>
                    <a:pt x="357" y="451"/>
                  </a:cubicBezTo>
                  <a:cubicBezTo>
                    <a:pt x="349" y="456"/>
                    <a:pt x="337" y="454"/>
                    <a:pt x="332" y="446"/>
                  </a:cubicBezTo>
                  <a:cubicBezTo>
                    <a:pt x="321" y="429"/>
                    <a:pt x="321" y="429"/>
                    <a:pt x="321" y="429"/>
                  </a:cubicBezTo>
                  <a:cubicBezTo>
                    <a:pt x="316" y="422"/>
                    <a:pt x="308" y="419"/>
                    <a:pt x="300" y="422"/>
                  </a:cubicBezTo>
                  <a:cubicBezTo>
                    <a:pt x="285" y="427"/>
                    <a:pt x="269" y="430"/>
                    <a:pt x="254" y="431"/>
                  </a:cubicBezTo>
                  <a:cubicBezTo>
                    <a:pt x="246" y="431"/>
                    <a:pt x="239" y="437"/>
                    <a:pt x="237" y="445"/>
                  </a:cubicBezTo>
                  <a:cubicBezTo>
                    <a:pt x="233" y="465"/>
                    <a:pt x="233" y="465"/>
                    <a:pt x="233" y="465"/>
                  </a:cubicBezTo>
                  <a:cubicBezTo>
                    <a:pt x="231" y="475"/>
                    <a:pt x="221" y="481"/>
                    <a:pt x="211" y="479"/>
                  </a:cubicBezTo>
                  <a:cubicBezTo>
                    <a:pt x="175" y="472"/>
                    <a:pt x="175" y="472"/>
                    <a:pt x="175" y="472"/>
                  </a:cubicBezTo>
                  <a:cubicBezTo>
                    <a:pt x="165" y="469"/>
                    <a:pt x="158" y="460"/>
                    <a:pt x="160" y="450"/>
                  </a:cubicBezTo>
                  <a:cubicBezTo>
                    <a:pt x="164" y="430"/>
                    <a:pt x="164" y="430"/>
                    <a:pt x="164" y="430"/>
                  </a:cubicBezTo>
                  <a:cubicBezTo>
                    <a:pt x="166" y="422"/>
                    <a:pt x="162" y="414"/>
                    <a:pt x="155" y="410"/>
                  </a:cubicBezTo>
                  <a:cubicBezTo>
                    <a:pt x="141" y="403"/>
                    <a:pt x="128" y="395"/>
                    <a:pt x="116" y="384"/>
                  </a:cubicBezTo>
                  <a:cubicBezTo>
                    <a:pt x="109" y="379"/>
                    <a:pt x="100" y="378"/>
                    <a:pt x="94" y="383"/>
                  </a:cubicBezTo>
                  <a:cubicBezTo>
                    <a:pt x="77" y="394"/>
                    <a:pt x="77" y="394"/>
                    <a:pt x="77" y="394"/>
                  </a:cubicBezTo>
                  <a:cubicBezTo>
                    <a:pt x="69" y="399"/>
                    <a:pt x="57" y="397"/>
                    <a:pt x="51" y="388"/>
                  </a:cubicBezTo>
                  <a:cubicBezTo>
                    <a:pt x="31" y="357"/>
                    <a:pt x="31" y="357"/>
                    <a:pt x="31" y="357"/>
                  </a:cubicBezTo>
                  <a:cubicBezTo>
                    <a:pt x="25" y="349"/>
                    <a:pt x="27" y="337"/>
                    <a:pt x="36" y="331"/>
                  </a:cubicBezTo>
                  <a:moveTo>
                    <a:pt x="166" y="311"/>
                  </a:moveTo>
                  <a:cubicBezTo>
                    <a:pt x="196" y="342"/>
                    <a:pt x="243" y="352"/>
                    <a:pt x="282" y="334"/>
                  </a:cubicBezTo>
                  <a:cubicBezTo>
                    <a:pt x="347" y="305"/>
                    <a:pt x="364" y="223"/>
                    <a:pt x="315" y="171"/>
                  </a:cubicBezTo>
                  <a:cubicBezTo>
                    <a:pt x="286" y="139"/>
                    <a:pt x="239" y="129"/>
                    <a:pt x="200" y="147"/>
                  </a:cubicBezTo>
                  <a:cubicBezTo>
                    <a:pt x="135" y="176"/>
                    <a:pt x="118" y="259"/>
                    <a:pt x="166" y="311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4566;p527">
            <a:extLst>
              <a:ext uri="{FF2B5EF4-FFF2-40B4-BE49-F238E27FC236}">
                <a16:creationId xmlns:a16="http://schemas.microsoft.com/office/drawing/2014/main" id="{842ACC83-AE49-5F26-A752-9A5B50CEB936}"/>
              </a:ext>
            </a:extLst>
          </p:cNvPr>
          <p:cNvGrpSpPr/>
          <p:nvPr/>
        </p:nvGrpSpPr>
        <p:grpSpPr>
          <a:xfrm flipH="1">
            <a:off x="8779794" y="5923606"/>
            <a:ext cx="232112" cy="559561"/>
            <a:chOff x="12638691" y="3911601"/>
            <a:chExt cx="884238" cy="1971675"/>
          </a:xfrm>
        </p:grpSpPr>
        <p:sp>
          <p:nvSpPr>
            <p:cNvPr id="207" name="Google Shape;4567;p527">
              <a:extLst>
                <a:ext uri="{FF2B5EF4-FFF2-40B4-BE49-F238E27FC236}">
                  <a16:creationId xmlns:a16="http://schemas.microsoft.com/office/drawing/2014/main" id="{73332345-7BD5-37D0-0E44-33791176F234}"/>
                </a:ext>
              </a:extLst>
            </p:cNvPr>
            <p:cNvSpPr/>
            <p:nvPr/>
          </p:nvSpPr>
          <p:spPr>
            <a:xfrm>
              <a:off x="12760929" y="4732338"/>
              <a:ext cx="454025" cy="1090612"/>
            </a:xfrm>
            <a:custGeom>
              <a:avLst/>
              <a:gdLst/>
              <a:ahLst/>
              <a:cxnLst/>
              <a:rect l="l" t="t" r="r" b="b"/>
              <a:pathLst>
                <a:path w="235" h="564" extrusionOk="0">
                  <a:moveTo>
                    <a:pt x="185" y="66"/>
                  </a:moveTo>
                  <a:cubicBezTo>
                    <a:pt x="185" y="66"/>
                    <a:pt x="217" y="205"/>
                    <a:pt x="224" y="247"/>
                  </a:cubicBezTo>
                  <a:cubicBezTo>
                    <a:pt x="230" y="283"/>
                    <a:pt x="235" y="321"/>
                    <a:pt x="232" y="347"/>
                  </a:cubicBezTo>
                  <a:cubicBezTo>
                    <a:pt x="228" y="379"/>
                    <a:pt x="183" y="546"/>
                    <a:pt x="185" y="555"/>
                  </a:cubicBezTo>
                  <a:cubicBezTo>
                    <a:pt x="187" y="564"/>
                    <a:pt x="137" y="557"/>
                    <a:pt x="137" y="557"/>
                  </a:cubicBezTo>
                  <a:cubicBezTo>
                    <a:pt x="137" y="557"/>
                    <a:pt x="172" y="370"/>
                    <a:pt x="165" y="336"/>
                  </a:cubicBezTo>
                  <a:cubicBezTo>
                    <a:pt x="160" y="310"/>
                    <a:pt x="115" y="140"/>
                    <a:pt x="108" y="148"/>
                  </a:cubicBezTo>
                  <a:cubicBezTo>
                    <a:pt x="101" y="157"/>
                    <a:pt x="92" y="309"/>
                    <a:pt x="87" y="334"/>
                  </a:cubicBezTo>
                  <a:cubicBezTo>
                    <a:pt x="82" y="360"/>
                    <a:pt x="67" y="559"/>
                    <a:pt x="67" y="559"/>
                  </a:cubicBezTo>
                  <a:cubicBezTo>
                    <a:pt x="67" y="559"/>
                    <a:pt x="32" y="564"/>
                    <a:pt x="22" y="557"/>
                  </a:cubicBezTo>
                  <a:cubicBezTo>
                    <a:pt x="22" y="557"/>
                    <a:pt x="18" y="386"/>
                    <a:pt x="21" y="339"/>
                  </a:cubicBezTo>
                  <a:cubicBezTo>
                    <a:pt x="22" y="321"/>
                    <a:pt x="0" y="122"/>
                    <a:pt x="29" y="43"/>
                  </a:cubicBezTo>
                  <a:cubicBezTo>
                    <a:pt x="44" y="0"/>
                    <a:pt x="185" y="66"/>
                    <a:pt x="185" y="66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4568;p527">
              <a:extLst>
                <a:ext uri="{FF2B5EF4-FFF2-40B4-BE49-F238E27FC236}">
                  <a16:creationId xmlns:a16="http://schemas.microsoft.com/office/drawing/2014/main" id="{3585273E-D730-F27A-CBA2-9433A66C0734}"/>
                </a:ext>
              </a:extLst>
            </p:cNvPr>
            <p:cNvSpPr/>
            <p:nvPr/>
          </p:nvSpPr>
          <p:spPr>
            <a:xfrm>
              <a:off x="12638691" y="4233863"/>
              <a:ext cx="754063" cy="582613"/>
            </a:xfrm>
            <a:custGeom>
              <a:avLst/>
              <a:gdLst/>
              <a:ahLst/>
              <a:cxnLst/>
              <a:rect l="l" t="t" r="r" b="b"/>
              <a:pathLst>
                <a:path w="390" h="301" extrusionOk="0">
                  <a:moveTo>
                    <a:pt x="385" y="196"/>
                  </a:moveTo>
                  <a:cubicBezTo>
                    <a:pt x="363" y="193"/>
                    <a:pt x="292" y="224"/>
                    <a:pt x="286" y="222"/>
                  </a:cubicBezTo>
                  <a:cubicBezTo>
                    <a:pt x="282" y="220"/>
                    <a:pt x="271" y="187"/>
                    <a:pt x="264" y="161"/>
                  </a:cubicBezTo>
                  <a:cubicBezTo>
                    <a:pt x="259" y="146"/>
                    <a:pt x="256" y="134"/>
                    <a:pt x="256" y="133"/>
                  </a:cubicBezTo>
                  <a:cubicBezTo>
                    <a:pt x="256" y="133"/>
                    <a:pt x="256" y="133"/>
                    <a:pt x="256" y="133"/>
                  </a:cubicBezTo>
                  <a:cubicBezTo>
                    <a:pt x="256" y="133"/>
                    <a:pt x="257" y="145"/>
                    <a:pt x="255" y="160"/>
                  </a:cubicBezTo>
                  <a:cubicBezTo>
                    <a:pt x="255" y="161"/>
                    <a:pt x="255" y="162"/>
                    <a:pt x="255" y="163"/>
                  </a:cubicBezTo>
                  <a:cubicBezTo>
                    <a:pt x="255" y="164"/>
                    <a:pt x="255" y="164"/>
                    <a:pt x="255" y="164"/>
                  </a:cubicBezTo>
                  <a:cubicBezTo>
                    <a:pt x="254" y="169"/>
                    <a:pt x="253" y="175"/>
                    <a:pt x="252" y="181"/>
                  </a:cubicBezTo>
                  <a:cubicBezTo>
                    <a:pt x="249" y="190"/>
                    <a:pt x="248" y="201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4"/>
                    <a:pt x="248" y="214"/>
                    <a:pt x="248" y="214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37"/>
                    <a:pt x="249" y="260"/>
                    <a:pt x="250" y="273"/>
                  </a:cubicBezTo>
                  <a:cubicBezTo>
                    <a:pt x="250" y="292"/>
                    <a:pt x="244" y="301"/>
                    <a:pt x="244" y="301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37" y="300"/>
                    <a:pt x="237" y="300"/>
                    <a:pt x="237" y="300"/>
                  </a:cubicBezTo>
                  <a:cubicBezTo>
                    <a:pt x="232" y="299"/>
                    <a:pt x="232" y="299"/>
                    <a:pt x="232" y="299"/>
                  </a:cubicBezTo>
                  <a:cubicBezTo>
                    <a:pt x="232" y="299"/>
                    <a:pt x="232" y="299"/>
                    <a:pt x="232" y="299"/>
                  </a:cubicBezTo>
                  <a:cubicBezTo>
                    <a:pt x="226" y="299"/>
                    <a:pt x="226" y="299"/>
                    <a:pt x="226" y="299"/>
                  </a:cubicBezTo>
                  <a:cubicBezTo>
                    <a:pt x="200" y="295"/>
                    <a:pt x="200" y="295"/>
                    <a:pt x="200" y="295"/>
                  </a:cubicBezTo>
                  <a:cubicBezTo>
                    <a:pt x="191" y="294"/>
                    <a:pt x="191" y="294"/>
                    <a:pt x="191" y="294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72" y="291"/>
                    <a:pt x="172" y="291"/>
                    <a:pt x="172" y="291"/>
                  </a:cubicBezTo>
                  <a:cubicBezTo>
                    <a:pt x="127" y="285"/>
                    <a:pt x="127" y="285"/>
                    <a:pt x="127" y="285"/>
                  </a:cubicBezTo>
                  <a:cubicBezTo>
                    <a:pt x="122" y="284"/>
                    <a:pt x="122" y="284"/>
                    <a:pt x="122" y="284"/>
                  </a:cubicBezTo>
                  <a:cubicBezTo>
                    <a:pt x="119" y="284"/>
                    <a:pt x="119" y="284"/>
                    <a:pt x="119" y="284"/>
                  </a:cubicBezTo>
                  <a:cubicBezTo>
                    <a:pt x="102" y="281"/>
                    <a:pt x="102" y="281"/>
                    <a:pt x="102" y="281"/>
                  </a:cubicBezTo>
                  <a:cubicBezTo>
                    <a:pt x="94" y="280"/>
                    <a:pt x="94" y="280"/>
                    <a:pt x="94" y="280"/>
                  </a:cubicBezTo>
                  <a:cubicBezTo>
                    <a:pt x="94" y="280"/>
                    <a:pt x="94" y="280"/>
                    <a:pt x="94" y="280"/>
                  </a:cubicBezTo>
                  <a:cubicBezTo>
                    <a:pt x="94" y="280"/>
                    <a:pt x="88" y="233"/>
                    <a:pt x="87" y="208"/>
                  </a:cubicBezTo>
                  <a:cubicBezTo>
                    <a:pt x="87" y="184"/>
                    <a:pt x="74" y="137"/>
                    <a:pt x="72" y="129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72" y="128"/>
                    <a:pt x="72" y="128"/>
                    <a:pt x="72" y="128"/>
                  </a:cubicBezTo>
                  <a:cubicBezTo>
                    <a:pt x="72" y="128"/>
                    <a:pt x="72" y="128"/>
                    <a:pt x="72" y="128"/>
                  </a:cubicBezTo>
                  <a:cubicBezTo>
                    <a:pt x="72" y="128"/>
                    <a:pt x="35" y="168"/>
                    <a:pt x="27" y="185"/>
                  </a:cubicBezTo>
                  <a:cubicBezTo>
                    <a:pt x="25" y="190"/>
                    <a:pt x="18" y="204"/>
                    <a:pt x="10" y="221"/>
                  </a:cubicBezTo>
                  <a:cubicBezTo>
                    <a:pt x="4" y="210"/>
                    <a:pt x="0" y="202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183"/>
                    <a:pt x="19" y="114"/>
                    <a:pt x="33" y="69"/>
                  </a:cubicBezTo>
                  <a:cubicBezTo>
                    <a:pt x="43" y="47"/>
                    <a:pt x="53" y="30"/>
                    <a:pt x="56" y="27"/>
                  </a:cubicBezTo>
                  <a:cubicBezTo>
                    <a:pt x="60" y="24"/>
                    <a:pt x="80" y="16"/>
                    <a:pt x="96" y="9"/>
                  </a:cubicBezTo>
                  <a:cubicBezTo>
                    <a:pt x="97" y="9"/>
                    <a:pt x="97" y="9"/>
                    <a:pt x="98" y="9"/>
                  </a:cubicBezTo>
                  <a:cubicBezTo>
                    <a:pt x="99" y="8"/>
                    <a:pt x="101" y="7"/>
                    <a:pt x="103" y="7"/>
                  </a:cubicBezTo>
                  <a:cubicBezTo>
                    <a:pt x="103" y="7"/>
                    <a:pt x="104" y="6"/>
                    <a:pt x="105" y="6"/>
                  </a:cubicBezTo>
                  <a:cubicBezTo>
                    <a:pt x="105" y="6"/>
                    <a:pt x="106" y="6"/>
                    <a:pt x="106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15" y="2"/>
                    <a:pt x="122" y="0"/>
                    <a:pt x="123" y="0"/>
                  </a:cubicBezTo>
                  <a:cubicBezTo>
                    <a:pt x="123" y="0"/>
                    <a:pt x="123" y="0"/>
                    <a:pt x="124" y="0"/>
                  </a:cubicBezTo>
                  <a:cubicBezTo>
                    <a:pt x="125" y="0"/>
                    <a:pt x="125" y="0"/>
                    <a:pt x="126" y="0"/>
                  </a:cubicBezTo>
                  <a:cubicBezTo>
                    <a:pt x="136" y="0"/>
                    <a:pt x="167" y="3"/>
                    <a:pt x="177" y="4"/>
                  </a:cubicBezTo>
                  <a:cubicBezTo>
                    <a:pt x="179" y="4"/>
                    <a:pt x="180" y="5"/>
                    <a:pt x="180" y="5"/>
                  </a:cubicBezTo>
                  <a:cubicBezTo>
                    <a:pt x="180" y="5"/>
                    <a:pt x="180" y="5"/>
                    <a:pt x="180" y="5"/>
                  </a:cubicBezTo>
                  <a:cubicBezTo>
                    <a:pt x="180" y="5"/>
                    <a:pt x="185" y="7"/>
                    <a:pt x="192" y="10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3" y="10"/>
                    <a:pt x="193" y="10"/>
                    <a:pt x="193" y="10"/>
                  </a:cubicBezTo>
                  <a:cubicBezTo>
                    <a:pt x="197" y="12"/>
                    <a:pt x="202" y="15"/>
                    <a:pt x="207" y="18"/>
                  </a:cubicBezTo>
                  <a:cubicBezTo>
                    <a:pt x="218" y="23"/>
                    <a:pt x="229" y="30"/>
                    <a:pt x="239" y="35"/>
                  </a:cubicBezTo>
                  <a:cubicBezTo>
                    <a:pt x="248" y="39"/>
                    <a:pt x="261" y="45"/>
                    <a:pt x="262" y="46"/>
                  </a:cubicBezTo>
                  <a:cubicBezTo>
                    <a:pt x="309" y="181"/>
                    <a:pt x="309" y="181"/>
                    <a:pt x="309" y="181"/>
                  </a:cubicBezTo>
                  <a:cubicBezTo>
                    <a:pt x="390" y="167"/>
                    <a:pt x="390" y="167"/>
                    <a:pt x="390" y="167"/>
                  </a:cubicBezTo>
                  <a:lnTo>
                    <a:pt x="385" y="196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4569;p527">
              <a:extLst>
                <a:ext uri="{FF2B5EF4-FFF2-40B4-BE49-F238E27FC236}">
                  <a16:creationId xmlns:a16="http://schemas.microsoft.com/office/drawing/2014/main" id="{D071EAAA-D4AB-61C5-7FC9-853E5929DD23}"/>
                </a:ext>
              </a:extLst>
            </p:cNvPr>
            <p:cNvSpPr/>
            <p:nvPr/>
          </p:nvSpPr>
          <p:spPr>
            <a:xfrm>
              <a:off x="12814904" y="4776788"/>
              <a:ext cx="303213" cy="82550"/>
            </a:xfrm>
            <a:custGeom>
              <a:avLst/>
              <a:gdLst/>
              <a:ahLst/>
              <a:cxnLst/>
              <a:rect l="l" t="t" r="r" b="b"/>
              <a:pathLst>
                <a:path w="157" h="43" extrusionOk="0">
                  <a:moveTo>
                    <a:pt x="153" y="21"/>
                  </a:moveTo>
                  <a:cubicBezTo>
                    <a:pt x="153" y="21"/>
                    <a:pt x="156" y="25"/>
                    <a:pt x="157" y="43"/>
                  </a:cubicBezTo>
                  <a:cubicBezTo>
                    <a:pt x="157" y="43"/>
                    <a:pt x="16" y="26"/>
                    <a:pt x="1" y="20"/>
                  </a:cubicBezTo>
                  <a:cubicBezTo>
                    <a:pt x="1" y="20"/>
                    <a:pt x="0" y="0"/>
                    <a:pt x="3" y="0"/>
                  </a:cubicBezTo>
                  <a:cubicBezTo>
                    <a:pt x="7" y="0"/>
                    <a:pt x="153" y="21"/>
                    <a:pt x="153" y="21"/>
                  </a:cubicBez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4570;p527">
              <a:extLst>
                <a:ext uri="{FF2B5EF4-FFF2-40B4-BE49-F238E27FC236}">
                  <a16:creationId xmlns:a16="http://schemas.microsoft.com/office/drawing/2014/main" id="{8DD50E2E-2F40-64EC-340C-E22391AF086A}"/>
                </a:ext>
              </a:extLst>
            </p:cNvPr>
            <p:cNvSpPr/>
            <p:nvPr/>
          </p:nvSpPr>
          <p:spPr>
            <a:xfrm>
              <a:off x="12876816" y="4116388"/>
              <a:ext cx="119063" cy="174625"/>
            </a:xfrm>
            <a:custGeom>
              <a:avLst/>
              <a:gdLst/>
              <a:ahLst/>
              <a:cxnLst/>
              <a:rect l="l" t="t" r="r" b="b"/>
              <a:pathLst>
                <a:path w="62" h="90" extrusionOk="0">
                  <a:moveTo>
                    <a:pt x="0" y="56"/>
                  </a:moveTo>
                  <a:cubicBezTo>
                    <a:pt x="1" y="78"/>
                    <a:pt x="44" y="90"/>
                    <a:pt x="44" y="90"/>
                  </a:cubicBezTo>
                  <a:cubicBezTo>
                    <a:pt x="44" y="90"/>
                    <a:pt x="62" y="68"/>
                    <a:pt x="57" y="66"/>
                  </a:cubicBezTo>
                  <a:cubicBezTo>
                    <a:pt x="56" y="65"/>
                    <a:pt x="55" y="61"/>
                    <a:pt x="55" y="58"/>
                  </a:cubicBezTo>
                  <a:cubicBezTo>
                    <a:pt x="55" y="54"/>
                    <a:pt x="55" y="50"/>
                    <a:pt x="55" y="47"/>
                  </a:cubicBezTo>
                  <a:cubicBezTo>
                    <a:pt x="55" y="46"/>
                    <a:pt x="55" y="45"/>
                    <a:pt x="55" y="45"/>
                  </a:cubicBezTo>
                  <a:cubicBezTo>
                    <a:pt x="55" y="45"/>
                    <a:pt x="49" y="38"/>
                    <a:pt x="41" y="31"/>
                  </a:cubicBezTo>
                  <a:cubicBezTo>
                    <a:pt x="28" y="17"/>
                    <a:pt x="9" y="0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12" y="24"/>
                    <a:pt x="0" y="56"/>
                    <a:pt x="0" y="56"/>
                  </a:cubicBezTo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4571;p527">
              <a:extLst>
                <a:ext uri="{FF2B5EF4-FFF2-40B4-BE49-F238E27FC236}">
                  <a16:creationId xmlns:a16="http://schemas.microsoft.com/office/drawing/2014/main" id="{B614070E-7CD6-B24D-B56E-7DC1BC8B9338}"/>
                </a:ext>
              </a:extLst>
            </p:cNvPr>
            <p:cNvSpPr/>
            <p:nvPr/>
          </p:nvSpPr>
          <p:spPr>
            <a:xfrm>
              <a:off x="12865704" y="4781551"/>
              <a:ext cx="19050" cy="49213"/>
            </a:xfrm>
            <a:custGeom>
              <a:avLst/>
              <a:gdLst/>
              <a:ahLst/>
              <a:cxnLst/>
              <a:rect l="l" t="t" r="r" b="b"/>
              <a:pathLst>
                <a:path w="10" h="25" extrusionOk="0">
                  <a:moveTo>
                    <a:pt x="10" y="0"/>
                  </a:moveTo>
                  <a:cubicBezTo>
                    <a:pt x="10" y="0"/>
                    <a:pt x="7" y="20"/>
                    <a:pt x="6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" y="3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363B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4572;p527">
              <a:extLst>
                <a:ext uri="{FF2B5EF4-FFF2-40B4-BE49-F238E27FC236}">
                  <a16:creationId xmlns:a16="http://schemas.microsoft.com/office/drawing/2014/main" id="{192E6875-6450-D36F-6086-A53EF0F9B4F2}"/>
                </a:ext>
              </a:extLst>
            </p:cNvPr>
            <p:cNvSpPr/>
            <p:nvPr/>
          </p:nvSpPr>
          <p:spPr>
            <a:xfrm>
              <a:off x="13073666" y="4811713"/>
              <a:ext cx="19050" cy="47625"/>
            </a:xfrm>
            <a:custGeom>
              <a:avLst/>
              <a:gdLst/>
              <a:ahLst/>
              <a:cxnLst/>
              <a:rect l="l" t="t" r="r" b="b"/>
              <a:pathLst>
                <a:path w="10" h="25" extrusionOk="0">
                  <a:moveTo>
                    <a:pt x="7" y="1"/>
                  </a:moveTo>
                  <a:cubicBezTo>
                    <a:pt x="7" y="1"/>
                    <a:pt x="10" y="19"/>
                    <a:pt x="10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1" y="2"/>
                    <a:pt x="0" y="0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rgbClr val="363B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4573;p527">
              <a:extLst>
                <a:ext uri="{FF2B5EF4-FFF2-40B4-BE49-F238E27FC236}">
                  <a16:creationId xmlns:a16="http://schemas.microsoft.com/office/drawing/2014/main" id="{B2EE47A5-BD0C-0614-D302-25DC5F4DB922}"/>
                </a:ext>
              </a:extLst>
            </p:cNvPr>
            <p:cNvSpPr/>
            <p:nvPr/>
          </p:nvSpPr>
          <p:spPr>
            <a:xfrm>
              <a:off x="12956191" y="4176713"/>
              <a:ext cx="34925" cy="30163"/>
            </a:xfrm>
            <a:custGeom>
              <a:avLst/>
              <a:gdLst/>
              <a:ahLst/>
              <a:cxnLst/>
              <a:rect l="l" t="t" r="r" b="b"/>
              <a:pathLst>
                <a:path w="18" h="16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7"/>
                    <a:pt x="14" y="14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5" y="16"/>
                    <a:pt x="17" y="16"/>
                    <a:pt x="18" y="16"/>
                  </a:cubicBezTo>
                  <a:cubicBezTo>
                    <a:pt x="14" y="9"/>
                    <a:pt x="9" y="2"/>
                    <a:pt x="9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AA9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4574;p527">
              <a:extLst>
                <a:ext uri="{FF2B5EF4-FFF2-40B4-BE49-F238E27FC236}">
                  <a16:creationId xmlns:a16="http://schemas.microsoft.com/office/drawing/2014/main" id="{F1B1E9E3-9660-7BFC-6C0A-2528E4A7E25B}"/>
                </a:ext>
              </a:extLst>
            </p:cNvPr>
            <p:cNvSpPr/>
            <p:nvPr/>
          </p:nvSpPr>
          <p:spPr>
            <a:xfrm>
              <a:off x="12910154" y="4160838"/>
              <a:ext cx="73025" cy="68263"/>
            </a:xfrm>
            <a:custGeom>
              <a:avLst/>
              <a:gdLst/>
              <a:ahLst/>
              <a:cxnLst/>
              <a:rect l="l" t="t" r="r" b="b"/>
              <a:pathLst>
                <a:path w="38" h="35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3"/>
                    <a:pt x="5" y="7"/>
                  </a:cubicBezTo>
                  <a:cubicBezTo>
                    <a:pt x="11" y="15"/>
                    <a:pt x="24" y="29"/>
                    <a:pt x="38" y="35"/>
                  </a:cubicBezTo>
                  <a:cubicBezTo>
                    <a:pt x="38" y="34"/>
                    <a:pt x="38" y="33"/>
                    <a:pt x="38" y="32"/>
                  </a:cubicBezTo>
                  <a:cubicBezTo>
                    <a:pt x="38" y="29"/>
                    <a:pt x="38" y="26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3"/>
                    <a:pt x="38" y="22"/>
                    <a:pt x="38" y="22"/>
                  </a:cubicBezTo>
                  <a:cubicBezTo>
                    <a:pt x="38" y="22"/>
                    <a:pt x="32" y="15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3340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4575;p527">
              <a:extLst>
                <a:ext uri="{FF2B5EF4-FFF2-40B4-BE49-F238E27FC236}">
                  <a16:creationId xmlns:a16="http://schemas.microsoft.com/office/drawing/2014/main" id="{11FD5B98-077E-4FF6-F441-0D1CC835DC90}"/>
                </a:ext>
              </a:extLst>
            </p:cNvPr>
            <p:cNvSpPr/>
            <p:nvPr/>
          </p:nvSpPr>
          <p:spPr>
            <a:xfrm>
              <a:off x="12856179" y="3960813"/>
              <a:ext cx="215900" cy="247650"/>
            </a:xfrm>
            <a:custGeom>
              <a:avLst/>
              <a:gdLst/>
              <a:ahLst/>
              <a:cxnLst/>
              <a:rect l="l" t="t" r="r" b="b"/>
              <a:pathLst>
                <a:path w="112" h="128" extrusionOk="0">
                  <a:moveTo>
                    <a:pt x="19" y="87"/>
                  </a:moveTo>
                  <a:cubicBezTo>
                    <a:pt x="23" y="95"/>
                    <a:pt x="27" y="101"/>
                    <a:pt x="28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28" y="105"/>
                    <a:pt x="30" y="107"/>
                    <a:pt x="33" y="110"/>
                  </a:cubicBezTo>
                  <a:cubicBezTo>
                    <a:pt x="40" y="118"/>
                    <a:pt x="53" y="128"/>
                    <a:pt x="66" y="127"/>
                  </a:cubicBezTo>
                  <a:cubicBezTo>
                    <a:pt x="67" y="127"/>
                    <a:pt x="69" y="127"/>
                    <a:pt x="70" y="127"/>
                  </a:cubicBezTo>
                  <a:cubicBezTo>
                    <a:pt x="75" y="126"/>
                    <a:pt x="82" y="123"/>
                    <a:pt x="85" y="117"/>
                  </a:cubicBezTo>
                  <a:cubicBezTo>
                    <a:pt x="112" y="64"/>
                    <a:pt x="92" y="21"/>
                    <a:pt x="92" y="21"/>
                  </a:cubicBezTo>
                  <a:cubicBezTo>
                    <a:pt x="92" y="21"/>
                    <a:pt x="19" y="0"/>
                    <a:pt x="8" y="23"/>
                  </a:cubicBezTo>
                  <a:cubicBezTo>
                    <a:pt x="0" y="38"/>
                    <a:pt x="11" y="68"/>
                    <a:pt x="19" y="87"/>
                  </a:cubicBezTo>
                  <a:close/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4576;p527">
              <a:extLst>
                <a:ext uri="{FF2B5EF4-FFF2-40B4-BE49-F238E27FC236}">
                  <a16:creationId xmlns:a16="http://schemas.microsoft.com/office/drawing/2014/main" id="{B0208821-71BE-EEB1-77AE-D560A1478851}"/>
                </a:ext>
              </a:extLst>
            </p:cNvPr>
            <p:cNvSpPr/>
            <p:nvPr/>
          </p:nvSpPr>
          <p:spPr>
            <a:xfrm>
              <a:off x="12832366" y="3911601"/>
              <a:ext cx="222250" cy="207963"/>
            </a:xfrm>
            <a:custGeom>
              <a:avLst/>
              <a:gdLst/>
              <a:ahLst/>
              <a:cxnLst/>
              <a:rect l="l" t="t" r="r" b="b"/>
              <a:pathLst>
                <a:path w="115" h="108" extrusionOk="0">
                  <a:moveTo>
                    <a:pt x="104" y="47"/>
                  </a:moveTo>
                  <a:cubicBezTo>
                    <a:pt x="104" y="47"/>
                    <a:pt x="111" y="47"/>
                    <a:pt x="113" y="34"/>
                  </a:cubicBezTo>
                  <a:cubicBezTo>
                    <a:pt x="115" y="21"/>
                    <a:pt x="111" y="18"/>
                    <a:pt x="111" y="18"/>
                  </a:cubicBezTo>
                  <a:cubicBezTo>
                    <a:pt x="111" y="18"/>
                    <a:pt x="81" y="5"/>
                    <a:pt x="70" y="3"/>
                  </a:cubicBezTo>
                  <a:cubicBezTo>
                    <a:pt x="59" y="2"/>
                    <a:pt x="32" y="0"/>
                    <a:pt x="26" y="7"/>
                  </a:cubicBezTo>
                  <a:cubicBezTo>
                    <a:pt x="26" y="7"/>
                    <a:pt x="11" y="4"/>
                    <a:pt x="7" y="29"/>
                  </a:cubicBezTo>
                  <a:cubicBezTo>
                    <a:pt x="0" y="69"/>
                    <a:pt x="29" y="108"/>
                    <a:pt x="29" y="108"/>
                  </a:cubicBezTo>
                  <a:cubicBezTo>
                    <a:pt x="29" y="108"/>
                    <a:pt x="29" y="82"/>
                    <a:pt x="35" y="78"/>
                  </a:cubicBezTo>
                  <a:cubicBezTo>
                    <a:pt x="41" y="75"/>
                    <a:pt x="46" y="83"/>
                    <a:pt x="46" y="83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5"/>
                    <a:pt x="39" y="47"/>
                    <a:pt x="61" y="45"/>
                  </a:cubicBezTo>
                  <a:cubicBezTo>
                    <a:pt x="83" y="44"/>
                    <a:pt x="92" y="49"/>
                    <a:pt x="104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4577;p527">
              <a:extLst>
                <a:ext uri="{FF2B5EF4-FFF2-40B4-BE49-F238E27FC236}">
                  <a16:creationId xmlns:a16="http://schemas.microsoft.com/office/drawing/2014/main" id="{E5E9E03E-38E2-E8CF-523B-FD6D0CF71184}"/>
                </a:ext>
              </a:extLst>
            </p:cNvPr>
            <p:cNvSpPr/>
            <p:nvPr/>
          </p:nvSpPr>
          <p:spPr>
            <a:xfrm>
              <a:off x="12876816" y="4021138"/>
              <a:ext cx="44450" cy="69850"/>
            </a:xfrm>
            <a:custGeom>
              <a:avLst/>
              <a:gdLst/>
              <a:ahLst/>
              <a:cxnLst/>
              <a:rect l="l" t="t" r="r" b="b"/>
              <a:pathLst>
                <a:path w="23" h="36" extrusionOk="0">
                  <a:moveTo>
                    <a:pt x="22" y="16"/>
                  </a:moveTo>
                  <a:cubicBezTo>
                    <a:pt x="21" y="4"/>
                    <a:pt x="0" y="0"/>
                    <a:pt x="2" y="12"/>
                  </a:cubicBezTo>
                  <a:cubicBezTo>
                    <a:pt x="3" y="24"/>
                    <a:pt x="13" y="36"/>
                    <a:pt x="18" y="35"/>
                  </a:cubicBezTo>
                  <a:cubicBezTo>
                    <a:pt x="23" y="35"/>
                    <a:pt x="23" y="25"/>
                    <a:pt x="22" y="16"/>
                  </a:cubicBezTo>
                  <a:close/>
                </a:path>
              </a:pathLst>
            </a:custGeom>
            <a:solidFill>
              <a:srgbClr val="EFA9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4578;p527">
              <a:extLst>
                <a:ext uri="{FF2B5EF4-FFF2-40B4-BE49-F238E27FC236}">
                  <a16:creationId xmlns:a16="http://schemas.microsoft.com/office/drawing/2014/main" id="{A0F7BF44-1310-AED3-E330-A8ED149358F8}"/>
                </a:ext>
              </a:extLst>
            </p:cNvPr>
            <p:cNvSpPr/>
            <p:nvPr/>
          </p:nvSpPr>
          <p:spPr>
            <a:xfrm>
              <a:off x="12638691" y="4243388"/>
              <a:ext cx="323850" cy="736600"/>
            </a:xfrm>
            <a:custGeom>
              <a:avLst/>
              <a:gdLst/>
              <a:ahLst/>
              <a:cxnLst/>
              <a:rect l="l" t="t" r="r" b="b"/>
              <a:pathLst>
                <a:path w="167" h="380" extrusionOk="0">
                  <a:moveTo>
                    <a:pt x="10" y="216"/>
                  </a:moveTo>
                  <a:cubicBezTo>
                    <a:pt x="19" y="234"/>
                    <a:pt x="33" y="259"/>
                    <a:pt x="47" y="284"/>
                  </a:cubicBezTo>
                  <a:cubicBezTo>
                    <a:pt x="46" y="287"/>
                    <a:pt x="44" y="291"/>
                    <a:pt x="42" y="294"/>
                  </a:cubicBezTo>
                  <a:cubicBezTo>
                    <a:pt x="38" y="303"/>
                    <a:pt x="34" y="311"/>
                    <a:pt x="31" y="318"/>
                  </a:cubicBezTo>
                  <a:cubicBezTo>
                    <a:pt x="28" y="327"/>
                    <a:pt x="24" y="350"/>
                    <a:pt x="32" y="355"/>
                  </a:cubicBezTo>
                  <a:cubicBezTo>
                    <a:pt x="77" y="380"/>
                    <a:pt x="77" y="380"/>
                    <a:pt x="77" y="380"/>
                  </a:cubicBezTo>
                  <a:cubicBezTo>
                    <a:pt x="77" y="380"/>
                    <a:pt x="78" y="379"/>
                    <a:pt x="78" y="377"/>
                  </a:cubicBezTo>
                  <a:cubicBezTo>
                    <a:pt x="80" y="373"/>
                    <a:pt x="83" y="364"/>
                    <a:pt x="88" y="353"/>
                  </a:cubicBezTo>
                  <a:cubicBezTo>
                    <a:pt x="88" y="353"/>
                    <a:pt x="88" y="352"/>
                    <a:pt x="89" y="350"/>
                  </a:cubicBezTo>
                  <a:cubicBezTo>
                    <a:pt x="90" y="348"/>
                    <a:pt x="91" y="345"/>
                    <a:pt x="93" y="342"/>
                  </a:cubicBezTo>
                  <a:cubicBezTo>
                    <a:pt x="93" y="340"/>
                    <a:pt x="94" y="338"/>
                    <a:pt x="95" y="337"/>
                  </a:cubicBezTo>
                  <a:cubicBezTo>
                    <a:pt x="95" y="335"/>
                    <a:pt x="96" y="333"/>
                    <a:pt x="97" y="331"/>
                  </a:cubicBezTo>
                  <a:cubicBezTo>
                    <a:pt x="98" y="328"/>
                    <a:pt x="100" y="325"/>
                    <a:pt x="101" y="322"/>
                  </a:cubicBezTo>
                  <a:cubicBezTo>
                    <a:pt x="104" y="315"/>
                    <a:pt x="106" y="310"/>
                    <a:pt x="106" y="310"/>
                  </a:cubicBezTo>
                  <a:cubicBezTo>
                    <a:pt x="107" y="309"/>
                    <a:pt x="107" y="309"/>
                    <a:pt x="107" y="309"/>
                  </a:cubicBezTo>
                  <a:cubicBezTo>
                    <a:pt x="108" y="305"/>
                    <a:pt x="110" y="302"/>
                    <a:pt x="111" y="299"/>
                  </a:cubicBezTo>
                  <a:cubicBezTo>
                    <a:pt x="114" y="294"/>
                    <a:pt x="116" y="289"/>
                    <a:pt x="119" y="284"/>
                  </a:cubicBezTo>
                  <a:cubicBezTo>
                    <a:pt x="119" y="284"/>
                    <a:pt x="119" y="283"/>
                    <a:pt x="119" y="283"/>
                  </a:cubicBezTo>
                  <a:cubicBezTo>
                    <a:pt x="120" y="282"/>
                    <a:pt x="120" y="281"/>
                    <a:pt x="121" y="280"/>
                  </a:cubicBezTo>
                  <a:cubicBezTo>
                    <a:pt x="121" y="280"/>
                    <a:pt x="121" y="279"/>
                    <a:pt x="122" y="279"/>
                  </a:cubicBezTo>
                  <a:cubicBezTo>
                    <a:pt x="122" y="279"/>
                    <a:pt x="122" y="279"/>
                    <a:pt x="122" y="279"/>
                  </a:cubicBezTo>
                  <a:cubicBezTo>
                    <a:pt x="122" y="278"/>
                    <a:pt x="122" y="278"/>
                    <a:pt x="122" y="278"/>
                  </a:cubicBezTo>
                  <a:cubicBezTo>
                    <a:pt x="135" y="254"/>
                    <a:pt x="150" y="234"/>
                    <a:pt x="155" y="205"/>
                  </a:cubicBezTo>
                  <a:cubicBezTo>
                    <a:pt x="155" y="202"/>
                    <a:pt x="155" y="199"/>
                    <a:pt x="156" y="196"/>
                  </a:cubicBezTo>
                  <a:cubicBezTo>
                    <a:pt x="157" y="192"/>
                    <a:pt x="157" y="187"/>
                    <a:pt x="158" y="183"/>
                  </a:cubicBezTo>
                  <a:cubicBezTo>
                    <a:pt x="158" y="181"/>
                    <a:pt x="158" y="179"/>
                    <a:pt x="158" y="178"/>
                  </a:cubicBezTo>
                  <a:cubicBezTo>
                    <a:pt x="161" y="158"/>
                    <a:pt x="162" y="141"/>
                    <a:pt x="163" y="129"/>
                  </a:cubicBezTo>
                  <a:cubicBezTo>
                    <a:pt x="167" y="91"/>
                    <a:pt x="144" y="50"/>
                    <a:pt x="126" y="25"/>
                  </a:cubicBezTo>
                  <a:cubicBezTo>
                    <a:pt x="116" y="11"/>
                    <a:pt x="108" y="2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5" y="1"/>
                    <a:pt x="105" y="1"/>
                  </a:cubicBezTo>
                  <a:cubicBezTo>
                    <a:pt x="104" y="1"/>
                    <a:pt x="103" y="2"/>
                    <a:pt x="103" y="2"/>
                  </a:cubicBezTo>
                  <a:cubicBezTo>
                    <a:pt x="101" y="2"/>
                    <a:pt x="99" y="3"/>
                    <a:pt x="98" y="4"/>
                  </a:cubicBezTo>
                  <a:cubicBezTo>
                    <a:pt x="97" y="4"/>
                    <a:pt x="97" y="4"/>
                    <a:pt x="96" y="4"/>
                  </a:cubicBezTo>
                  <a:cubicBezTo>
                    <a:pt x="79" y="11"/>
                    <a:pt x="39" y="23"/>
                    <a:pt x="34" y="26"/>
                  </a:cubicBezTo>
                  <a:cubicBezTo>
                    <a:pt x="31" y="28"/>
                    <a:pt x="30" y="43"/>
                    <a:pt x="23" y="65"/>
                  </a:cubicBezTo>
                  <a:cubicBezTo>
                    <a:pt x="9" y="110"/>
                    <a:pt x="1" y="178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7"/>
                    <a:pt x="4" y="205"/>
                    <a:pt x="10" y="216"/>
                  </a:cubicBezTo>
                  <a:close/>
                  <a:moveTo>
                    <a:pt x="79" y="208"/>
                  </a:moveTo>
                  <a:cubicBezTo>
                    <a:pt x="79" y="216"/>
                    <a:pt x="76" y="226"/>
                    <a:pt x="72" y="236"/>
                  </a:cubicBezTo>
                  <a:cubicBezTo>
                    <a:pt x="71" y="237"/>
                    <a:pt x="71" y="237"/>
                    <a:pt x="71" y="237"/>
                  </a:cubicBezTo>
                  <a:cubicBezTo>
                    <a:pt x="68" y="231"/>
                    <a:pt x="66" y="225"/>
                    <a:pt x="63" y="2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57" y="204"/>
                    <a:pt x="52" y="192"/>
                    <a:pt x="52" y="188"/>
                  </a:cubicBezTo>
                  <a:cubicBezTo>
                    <a:pt x="50" y="158"/>
                    <a:pt x="72" y="123"/>
                    <a:pt x="72" y="123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7" y="142"/>
                    <a:pt x="79" y="208"/>
                    <a:pt x="79" y="208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4579;p527">
              <a:extLst>
                <a:ext uri="{FF2B5EF4-FFF2-40B4-BE49-F238E27FC236}">
                  <a16:creationId xmlns:a16="http://schemas.microsoft.com/office/drawing/2014/main" id="{2CE11703-8AF6-DA1D-A5B8-77F6E3E2C5CB}"/>
                </a:ext>
              </a:extLst>
            </p:cNvPr>
            <p:cNvSpPr/>
            <p:nvPr/>
          </p:nvSpPr>
          <p:spPr>
            <a:xfrm>
              <a:off x="13011754" y="4254501"/>
              <a:ext cx="449263" cy="752475"/>
            </a:xfrm>
            <a:custGeom>
              <a:avLst/>
              <a:gdLst/>
              <a:ahLst/>
              <a:cxnLst/>
              <a:rect l="l" t="t" r="r" b="b"/>
              <a:pathLst>
                <a:path w="232" h="389" extrusionOk="0">
                  <a:moveTo>
                    <a:pt x="223" y="140"/>
                  </a:moveTo>
                  <a:cubicBezTo>
                    <a:pt x="120" y="163"/>
                    <a:pt x="120" y="163"/>
                    <a:pt x="120" y="163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4"/>
                    <a:pt x="56" y="27"/>
                    <a:pt x="47" y="22"/>
                  </a:cubicBezTo>
                  <a:cubicBezTo>
                    <a:pt x="37" y="17"/>
                    <a:pt x="25" y="12"/>
                    <a:pt x="14" y="7"/>
                  </a:cubicBezTo>
                  <a:cubicBezTo>
                    <a:pt x="9" y="4"/>
                    <a:pt x="4" y="2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2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4" y="73"/>
                    <a:pt x="14" y="74"/>
                    <a:pt x="14" y="76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4" y="78"/>
                    <a:pt x="15" y="79"/>
                    <a:pt x="15" y="80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82"/>
                    <a:pt x="15" y="82"/>
                    <a:pt x="15" y="83"/>
                  </a:cubicBezTo>
                  <a:cubicBezTo>
                    <a:pt x="16" y="85"/>
                    <a:pt x="16" y="87"/>
                    <a:pt x="16" y="89"/>
                  </a:cubicBezTo>
                  <a:cubicBezTo>
                    <a:pt x="20" y="114"/>
                    <a:pt x="25" y="155"/>
                    <a:pt x="29" y="198"/>
                  </a:cubicBezTo>
                  <a:cubicBezTo>
                    <a:pt x="29" y="198"/>
                    <a:pt x="29" y="198"/>
                    <a:pt x="29" y="198"/>
                  </a:cubicBezTo>
                  <a:cubicBezTo>
                    <a:pt x="33" y="231"/>
                    <a:pt x="41" y="265"/>
                    <a:pt x="44" y="290"/>
                  </a:cubicBezTo>
                  <a:cubicBezTo>
                    <a:pt x="44" y="290"/>
                    <a:pt x="44" y="290"/>
                    <a:pt x="44" y="290"/>
                  </a:cubicBezTo>
                  <a:cubicBezTo>
                    <a:pt x="45" y="295"/>
                    <a:pt x="46" y="302"/>
                    <a:pt x="48" y="309"/>
                  </a:cubicBezTo>
                  <a:cubicBezTo>
                    <a:pt x="48" y="310"/>
                    <a:pt x="48" y="311"/>
                    <a:pt x="48" y="312"/>
                  </a:cubicBezTo>
                  <a:cubicBezTo>
                    <a:pt x="56" y="344"/>
                    <a:pt x="71" y="389"/>
                    <a:pt x="71" y="389"/>
                  </a:cubicBezTo>
                  <a:cubicBezTo>
                    <a:pt x="75" y="385"/>
                    <a:pt x="75" y="385"/>
                    <a:pt x="75" y="385"/>
                  </a:cubicBezTo>
                  <a:cubicBezTo>
                    <a:pt x="88" y="374"/>
                    <a:pt x="88" y="374"/>
                    <a:pt x="88" y="374"/>
                  </a:cubicBezTo>
                  <a:cubicBezTo>
                    <a:pt x="90" y="371"/>
                    <a:pt x="92" y="367"/>
                    <a:pt x="90" y="363"/>
                  </a:cubicBezTo>
                  <a:cubicBezTo>
                    <a:pt x="83" y="340"/>
                    <a:pt x="59" y="260"/>
                    <a:pt x="55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4" y="185"/>
                    <a:pt x="59" y="169"/>
                    <a:pt x="62" y="153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5" y="160"/>
                    <a:pt x="67" y="168"/>
                    <a:pt x="70" y="175"/>
                  </a:cubicBezTo>
                  <a:cubicBezTo>
                    <a:pt x="70" y="175"/>
                    <a:pt x="70" y="175"/>
                    <a:pt x="70" y="175"/>
                  </a:cubicBezTo>
                  <a:cubicBezTo>
                    <a:pt x="78" y="195"/>
                    <a:pt x="85" y="214"/>
                    <a:pt x="89" y="215"/>
                  </a:cubicBezTo>
                  <a:cubicBezTo>
                    <a:pt x="96" y="217"/>
                    <a:pt x="231" y="181"/>
                    <a:pt x="232" y="175"/>
                  </a:cubicBezTo>
                  <a:lnTo>
                    <a:pt x="223" y="140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4580;p527">
              <a:extLst>
                <a:ext uri="{FF2B5EF4-FFF2-40B4-BE49-F238E27FC236}">
                  <a16:creationId xmlns:a16="http://schemas.microsoft.com/office/drawing/2014/main" id="{4BB9D7BB-8754-0456-E073-95CE249A923B}"/>
                </a:ext>
              </a:extLst>
            </p:cNvPr>
            <p:cNvSpPr/>
            <p:nvPr/>
          </p:nvSpPr>
          <p:spPr>
            <a:xfrm>
              <a:off x="12829191" y="4243388"/>
              <a:ext cx="136525" cy="396875"/>
            </a:xfrm>
            <a:custGeom>
              <a:avLst/>
              <a:gdLst/>
              <a:ahLst/>
              <a:cxnLst/>
              <a:rect l="l" t="t" r="r" b="b"/>
              <a:pathLst>
                <a:path w="71" h="205" extrusionOk="0">
                  <a:moveTo>
                    <a:pt x="21" y="55"/>
                  </a:moveTo>
                  <a:cubicBezTo>
                    <a:pt x="42" y="67"/>
                    <a:pt x="42" y="67"/>
                    <a:pt x="42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57" y="205"/>
                    <a:pt x="57" y="205"/>
                    <a:pt x="57" y="205"/>
                  </a:cubicBezTo>
                  <a:cubicBezTo>
                    <a:pt x="61" y="175"/>
                    <a:pt x="64" y="146"/>
                    <a:pt x="65" y="129"/>
                  </a:cubicBezTo>
                  <a:cubicBezTo>
                    <a:pt x="71" y="70"/>
                    <a:pt x="12" y="4"/>
                    <a:pt x="9" y="0"/>
                  </a:cubicBezTo>
                  <a:cubicBezTo>
                    <a:pt x="6" y="1"/>
                    <a:pt x="3" y="2"/>
                    <a:pt x="0" y="4"/>
                  </a:cubicBezTo>
                  <a:lnTo>
                    <a:pt x="21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4581;p527">
              <a:extLst>
                <a:ext uri="{FF2B5EF4-FFF2-40B4-BE49-F238E27FC236}">
                  <a16:creationId xmlns:a16="http://schemas.microsoft.com/office/drawing/2014/main" id="{A9A626CC-EEF8-6253-8F31-9464B6C693C2}"/>
                </a:ext>
              </a:extLst>
            </p:cNvPr>
            <p:cNvSpPr/>
            <p:nvPr/>
          </p:nvSpPr>
          <p:spPr>
            <a:xfrm>
              <a:off x="13010166" y="4254501"/>
              <a:ext cx="68263" cy="382588"/>
            </a:xfrm>
            <a:custGeom>
              <a:avLst/>
              <a:gdLst/>
              <a:ahLst/>
              <a:cxnLst/>
              <a:rect l="l" t="t" r="r" b="b"/>
              <a:pathLst>
                <a:path w="35" h="198" extrusionOk="0">
                  <a:moveTo>
                    <a:pt x="0" y="0"/>
                  </a:moveTo>
                  <a:cubicBezTo>
                    <a:pt x="0" y="0"/>
                    <a:pt x="8" y="26"/>
                    <a:pt x="17" y="89"/>
                  </a:cubicBezTo>
                  <a:cubicBezTo>
                    <a:pt x="21" y="114"/>
                    <a:pt x="26" y="155"/>
                    <a:pt x="30" y="19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0" y="4"/>
                    <a:pt x="5" y="2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4582;p527">
              <a:extLst>
                <a:ext uri="{FF2B5EF4-FFF2-40B4-BE49-F238E27FC236}">
                  <a16:creationId xmlns:a16="http://schemas.microsoft.com/office/drawing/2014/main" id="{4436F38A-CFD0-A711-8AC7-0CB8FEDD884E}"/>
                </a:ext>
              </a:extLst>
            </p:cNvPr>
            <p:cNvSpPr/>
            <p:nvPr/>
          </p:nvSpPr>
          <p:spPr>
            <a:xfrm>
              <a:off x="12843479" y="4224338"/>
              <a:ext cx="119063" cy="133350"/>
            </a:xfrm>
            <a:custGeom>
              <a:avLst/>
              <a:gdLst/>
              <a:ahLst/>
              <a:cxnLst/>
              <a:rect l="l" t="t" r="r" b="b"/>
              <a:pathLst>
                <a:path w="61" h="69" extrusionOk="0">
                  <a:moveTo>
                    <a:pt x="0" y="1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9"/>
                    <a:pt x="61" y="34"/>
                  </a:cubicBezTo>
                  <a:cubicBezTo>
                    <a:pt x="48" y="69"/>
                    <a:pt x="48" y="69"/>
                    <a:pt x="48" y="69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E2758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4583;p527">
              <a:extLst>
                <a:ext uri="{FF2B5EF4-FFF2-40B4-BE49-F238E27FC236}">
                  <a16:creationId xmlns:a16="http://schemas.microsoft.com/office/drawing/2014/main" id="{1A22508C-8226-AB7C-EE19-9B312C010A09}"/>
                </a:ext>
              </a:extLst>
            </p:cNvPr>
            <p:cNvSpPr/>
            <p:nvPr/>
          </p:nvSpPr>
          <p:spPr>
            <a:xfrm>
              <a:off x="12962541" y="4233863"/>
              <a:ext cx="47625" cy="115888"/>
            </a:xfrm>
            <a:custGeom>
              <a:avLst/>
              <a:gdLst/>
              <a:ahLst/>
              <a:cxnLst/>
              <a:rect l="l" t="t" r="r" b="b"/>
              <a:pathLst>
                <a:path w="25" h="60" extrusionOk="0">
                  <a:moveTo>
                    <a:pt x="11" y="0"/>
                  </a:moveTo>
                  <a:cubicBezTo>
                    <a:pt x="11" y="0"/>
                    <a:pt x="10" y="10"/>
                    <a:pt x="0" y="2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5" y="10"/>
                    <a:pt x="25" y="10"/>
                    <a:pt x="25" y="1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E2758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4584;p527">
              <a:extLst>
                <a:ext uri="{FF2B5EF4-FFF2-40B4-BE49-F238E27FC236}">
                  <a16:creationId xmlns:a16="http://schemas.microsoft.com/office/drawing/2014/main" id="{63A3D383-4E8D-2F3B-B044-8964D58BDBDB}"/>
                </a:ext>
              </a:extLst>
            </p:cNvPr>
            <p:cNvSpPr/>
            <p:nvPr/>
          </p:nvSpPr>
          <p:spPr>
            <a:xfrm>
              <a:off x="12951429" y="4291013"/>
              <a:ext cx="38100" cy="53975"/>
            </a:xfrm>
            <a:custGeom>
              <a:avLst/>
              <a:gdLst/>
              <a:ahLst/>
              <a:cxnLst/>
              <a:rect l="l" t="t" r="r" b="b"/>
              <a:pathLst>
                <a:path w="19" h="28" extrusionOk="0">
                  <a:moveTo>
                    <a:pt x="5" y="0"/>
                  </a:moveTo>
                  <a:cubicBezTo>
                    <a:pt x="5" y="0"/>
                    <a:pt x="0" y="19"/>
                    <a:pt x="2" y="24"/>
                  </a:cubicBezTo>
                  <a:cubicBezTo>
                    <a:pt x="2" y="24"/>
                    <a:pt x="12" y="28"/>
                    <a:pt x="19" y="23"/>
                  </a:cubicBezTo>
                  <a:cubicBezTo>
                    <a:pt x="19" y="23"/>
                    <a:pt x="14" y="10"/>
                    <a:pt x="5" y="0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4585;p527">
              <a:extLst>
                <a:ext uri="{FF2B5EF4-FFF2-40B4-BE49-F238E27FC236}">
                  <a16:creationId xmlns:a16="http://schemas.microsoft.com/office/drawing/2014/main" id="{54F9DA0C-450E-540B-B4CF-C806C3491660}"/>
                </a:ext>
              </a:extLst>
            </p:cNvPr>
            <p:cNvSpPr/>
            <p:nvPr/>
          </p:nvSpPr>
          <p:spPr>
            <a:xfrm>
              <a:off x="12972066" y="4795838"/>
              <a:ext cx="53975" cy="52388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0" y="0"/>
                  </a:moveTo>
                  <a:cubicBezTo>
                    <a:pt x="0" y="0"/>
                    <a:pt x="21" y="2"/>
                    <a:pt x="28" y="4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4586;p527">
              <a:extLst>
                <a:ext uri="{FF2B5EF4-FFF2-40B4-BE49-F238E27FC236}">
                  <a16:creationId xmlns:a16="http://schemas.microsoft.com/office/drawing/2014/main" id="{AECBB476-1FE1-3B94-7B0C-FC926A1A4846}"/>
                </a:ext>
              </a:extLst>
            </p:cNvPr>
            <p:cNvSpPr/>
            <p:nvPr/>
          </p:nvSpPr>
          <p:spPr>
            <a:xfrm>
              <a:off x="12957779" y="4327526"/>
              <a:ext cx="68263" cy="458788"/>
            </a:xfrm>
            <a:custGeom>
              <a:avLst/>
              <a:gdLst/>
              <a:ahLst/>
              <a:cxnLst/>
              <a:rect l="l" t="t" r="r" b="b"/>
              <a:pathLst>
                <a:path w="35" h="237" extrusionOk="0">
                  <a:moveTo>
                    <a:pt x="12" y="2"/>
                  </a:moveTo>
                  <a:cubicBezTo>
                    <a:pt x="12" y="2"/>
                    <a:pt x="35" y="61"/>
                    <a:pt x="31" y="127"/>
                  </a:cubicBezTo>
                  <a:cubicBezTo>
                    <a:pt x="27" y="195"/>
                    <a:pt x="21" y="219"/>
                    <a:pt x="21" y="219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15"/>
                    <a:pt x="20" y="129"/>
                    <a:pt x="7" y="44"/>
                  </a:cubicBezTo>
                  <a:cubicBezTo>
                    <a:pt x="5" y="29"/>
                    <a:pt x="2" y="0"/>
                    <a:pt x="2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4587;p527">
              <a:extLst>
                <a:ext uri="{FF2B5EF4-FFF2-40B4-BE49-F238E27FC236}">
                  <a16:creationId xmlns:a16="http://schemas.microsoft.com/office/drawing/2014/main" id="{35CE5231-0410-35FE-130E-DF863434E590}"/>
                </a:ext>
              </a:extLst>
            </p:cNvPr>
            <p:cNvSpPr/>
            <p:nvPr/>
          </p:nvSpPr>
          <p:spPr>
            <a:xfrm>
              <a:off x="12800616" y="4865688"/>
              <a:ext cx="87313" cy="79375"/>
            </a:xfrm>
            <a:custGeom>
              <a:avLst/>
              <a:gdLst/>
              <a:ahLst/>
              <a:cxnLst/>
              <a:rect l="l" t="t" r="r" b="b"/>
              <a:pathLst>
                <a:path w="45" h="41" extrusionOk="0">
                  <a:moveTo>
                    <a:pt x="23" y="1"/>
                  </a:moveTo>
                  <a:cubicBezTo>
                    <a:pt x="23" y="1"/>
                    <a:pt x="28" y="11"/>
                    <a:pt x="33" y="13"/>
                  </a:cubicBezTo>
                  <a:cubicBezTo>
                    <a:pt x="38" y="15"/>
                    <a:pt x="45" y="23"/>
                    <a:pt x="45" y="23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1" y="23"/>
                    <a:pt x="0" y="11"/>
                  </a:cubicBezTo>
                  <a:cubicBezTo>
                    <a:pt x="0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4588;p527">
              <a:extLst>
                <a:ext uri="{FF2B5EF4-FFF2-40B4-BE49-F238E27FC236}">
                  <a16:creationId xmlns:a16="http://schemas.microsoft.com/office/drawing/2014/main" id="{A126942D-7583-7BDB-51EF-A77F725CC364}"/>
                </a:ext>
              </a:extLst>
            </p:cNvPr>
            <p:cNvSpPr/>
            <p:nvPr/>
          </p:nvSpPr>
          <p:spPr>
            <a:xfrm>
              <a:off x="13119704" y="4416426"/>
              <a:ext cx="30163" cy="176213"/>
            </a:xfrm>
            <a:custGeom>
              <a:avLst/>
              <a:gdLst/>
              <a:ahLst/>
              <a:cxnLst/>
              <a:rect l="l" t="t" r="r" b="b"/>
              <a:pathLst>
                <a:path w="15" h="91" extrusionOk="0">
                  <a:moveTo>
                    <a:pt x="5" y="39"/>
                  </a:moveTo>
                  <a:cubicBezTo>
                    <a:pt x="6" y="55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9" y="76"/>
                    <a:pt x="11" y="84"/>
                    <a:pt x="14" y="91"/>
                  </a:cubicBezTo>
                  <a:cubicBezTo>
                    <a:pt x="15" y="83"/>
                    <a:pt x="15" y="75"/>
                    <a:pt x="15" y="67"/>
                  </a:cubicBezTo>
                  <a:cubicBezTo>
                    <a:pt x="14" y="23"/>
                    <a:pt x="0" y="0"/>
                    <a:pt x="0" y="0"/>
                  </a:cubicBezTo>
                  <a:cubicBezTo>
                    <a:pt x="3" y="8"/>
                    <a:pt x="4" y="24"/>
                    <a:pt x="5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4589;p527">
              <a:extLst>
                <a:ext uri="{FF2B5EF4-FFF2-40B4-BE49-F238E27FC236}">
                  <a16:creationId xmlns:a16="http://schemas.microsoft.com/office/drawing/2014/main" id="{5CA68EB9-F2CF-82AE-C0CE-94FACA301EBD}"/>
                </a:ext>
              </a:extLst>
            </p:cNvPr>
            <p:cNvSpPr/>
            <p:nvPr/>
          </p:nvSpPr>
          <p:spPr>
            <a:xfrm>
              <a:off x="13224479" y="4348163"/>
              <a:ext cx="298450" cy="354013"/>
            </a:xfrm>
            <a:custGeom>
              <a:avLst/>
              <a:gdLst/>
              <a:ahLst/>
              <a:cxnLst/>
              <a:rect l="l" t="t" r="r" b="b"/>
              <a:pathLst>
                <a:path w="154" h="183" extrusionOk="0">
                  <a:moveTo>
                    <a:pt x="14" y="183"/>
                  </a:moveTo>
                  <a:cubicBezTo>
                    <a:pt x="102" y="183"/>
                    <a:pt x="102" y="183"/>
                    <a:pt x="102" y="183"/>
                  </a:cubicBezTo>
                  <a:cubicBezTo>
                    <a:pt x="108" y="183"/>
                    <a:pt x="113" y="179"/>
                    <a:pt x="114" y="173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8"/>
                    <a:pt x="148" y="0"/>
                    <a:pt x="14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4"/>
                    <a:pt x="40" y="10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0" y="175"/>
                    <a:pt x="6" y="183"/>
                    <a:pt x="14" y="183"/>
                  </a:cubicBez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4590;p527">
              <a:extLst>
                <a:ext uri="{FF2B5EF4-FFF2-40B4-BE49-F238E27FC236}">
                  <a16:creationId xmlns:a16="http://schemas.microsoft.com/office/drawing/2014/main" id="{E61421CE-60A4-943F-AA40-FB626368F21B}"/>
                </a:ext>
              </a:extLst>
            </p:cNvPr>
            <p:cNvSpPr/>
            <p:nvPr/>
          </p:nvSpPr>
          <p:spPr>
            <a:xfrm>
              <a:off x="13400691" y="4506913"/>
              <a:ext cx="88900" cy="120650"/>
            </a:xfrm>
            <a:custGeom>
              <a:avLst/>
              <a:gdLst/>
              <a:ahLst/>
              <a:cxnLst/>
              <a:rect l="l" t="t" r="r" b="b"/>
              <a:pathLst>
                <a:path w="46" h="62" extrusionOk="0">
                  <a:moveTo>
                    <a:pt x="30" y="57"/>
                  </a:moveTo>
                  <a:cubicBezTo>
                    <a:pt x="26" y="53"/>
                    <a:pt x="18" y="51"/>
                    <a:pt x="11" y="46"/>
                  </a:cubicBezTo>
                  <a:cubicBezTo>
                    <a:pt x="4" y="42"/>
                    <a:pt x="10" y="37"/>
                    <a:pt x="10" y="37"/>
                  </a:cubicBezTo>
                  <a:cubicBezTo>
                    <a:pt x="2" y="34"/>
                    <a:pt x="3" y="31"/>
                    <a:pt x="4" y="29"/>
                  </a:cubicBezTo>
                  <a:cubicBezTo>
                    <a:pt x="5" y="26"/>
                    <a:pt x="13" y="26"/>
                    <a:pt x="13" y="26"/>
                  </a:cubicBezTo>
                  <a:cubicBezTo>
                    <a:pt x="13" y="26"/>
                    <a:pt x="6" y="25"/>
                    <a:pt x="3" y="24"/>
                  </a:cubicBezTo>
                  <a:cubicBezTo>
                    <a:pt x="0" y="22"/>
                    <a:pt x="1" y="17"/>
                    <a:pt x="6" y="16"/>
                  </a:cubicBezTo>
                  <a:cubicBezTo>
                    <a:pt x="10" y="14"/>
                    <a:pt x="29" y="18"/>
                    <a:pt x="29" y="18"/>
                  </a:cubicBezTo>
                  <a:cubicBezTo>
                    <a:pt x="29" y="18"/>
                    <a:pt x="26" y="17"/>
                    <a:pt x="17" y="12"/>
                  </a:cubicBezTo>
                  <a:cubicBezTo>
                    <a:pt x="8" y="8"/>
                    <a:pt x="6" y="4"/>
                    <a:pt x="11" y="2"/>
                  </a:cubicBezTo>
                  <a:cubicBezTo>
                    <a:pt x="15" y="0"/>
                    <a:pt x="22" y="3"/>
                    <a:pt x="36" y="13"/>
                  </a:cubicBezTo>
                  <a:cubicBezTo>
                    <a:pt x="46" y="20"/>
                    <a:pt x="46" y="21"/>
                    <a:pt x="46" y="21"/>
                  </a:cubicBezTo>
                  <a:cubicBezTo>
                    <a:pt x="46" y="21"/>
                    <a:pt x="35" y="62"/>
                    <a:pt x="30" y="57"/>
                  </a:cubicBezTo>
                  <a:close/>
                </a:path>
              </a:pathLst>
            </a:custGeom>
            <a:solidFill>
              <a:srgbClr val="FEB7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4591;p527">
              <a:extLst>
                <a:ext uri="{FF2B5EF4-FFF2-40B4-BE49-F238E27FC236}">
                  <a16:creationId xmlns:a16="http://schemas.microsoft.com/office/drawing/2014/main" id="{56C9B2AE-5537-310D-03B0-0C25E0B48A64}"/>
                </a:ext>
              </a:extLst>
            </p:cNvPr>
            <p:cNvSpPr/>
            <p:nvPr/>
          </p:nvSpPr>
          <p:spPr>
            <a:xfrm>
              <a:off x="13011754" y="5810251"/>
              <a:ext cx="196850" cy="65088"/>
            </a:xfrm>
            <a:custGeom>
              <a:avLst/>
              <a:gdLst/>
              <a:ahLst/>
              <a:cxnLst/>
              <a:rect l="l" t="t" r="r" b="b"/>
              <a:pathLst>
                <a:path w="102" h="34" extrusionOk="0">
                  <a:moveTo>
                    <a:pt x="92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4" y="22"/>
                    <a:pt x="0" y="17"/>
                    <a:pt x="4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102" y="29"/>
                    <a:pt x="100" y="34"/>
                    <a:pt x="92" y="3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4592;p527">
              <a:extLst>
                <a:ext uri="{FF2B5EF4-FFF2-40B4-BE49-F238E27FC236}">
                  <a16:creationId xmlns:a16="http://schemas.microsoft.com/office/drawing/2014/main" id="{5BDBA13F-629A-08A6-9922-6B40A5C3E5D6}"/>
                </a:ext>
              </a:extLst>
            </p:cNvPr>
            <p:cNvSpPr/>
            <p:nvPr/>
          </p:nvSpPr>
          <p:spPr>
            <a:xfrm>
              <a:off x="12791091" y="5810251"/>
              <a:ext cx="198438" cy="73025"/>
            </a:xfrm>
            <a:custGeom>
              <a:avLst/>
              <a:gdLst/>
              <a:ahLst/>
              <a:cxnLst/>
              <a:rect l="l" t="t" r="r" b="b"/>
              <a:pathLst>
                <a:path w="102" h="38" extrusionOk="0">
                  <a:moveTo>
                    <a:pt x="91" y="36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1"/>
                    <a:pt x="0" y="15"/>
                    <a:pt x="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102" y="34"/>
                    <a:pt x="99" y="38"/>
                    <a:pt x="91" y="3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4593;p527">
              <a:extLst>
                <a:ext uri="{FF2B5EF4-FFF2-40B4-BE49-F238E27FC236}">
                  <a16:creationId xmlns:a16="http://schemas.microsoft.com/office/drawing/2014/main" id="{5B286BD0-A550-A2FE-F809-1D8B8540FB33}"/>
                </a:ext>
              </a:extLst>
            </p:cNvPr>
            <p:cNvSpPr/>
            <p:nvPr/>
          </p:nvSpPr>
          <p:spPr>
            <a:xfrm>
              <a:off x="13364179" y="4519613"/>
              <a:ext cx="30163" cy="36513"/>
            </a:xfrm>
            <a:custGeom>
              <a:avLst/>
              <a:gdLst/>
              <a:ahLst/>
              <a:cxnLst/>
              <a:rect l="l" t="t" r="r" b="b"/>
              <a:pathLst>
                <a:path w="16" h="19" extrusionOk="0">
                  <a:moveTo>
                    <a:pt x="0" y="12"/>
                  </a:moveTo>
                  <a:cubicBezTo>
                    <a:pt x="0" y="7"/>
                    <a:pt x="3" y="3"/>
                    <a:pt x="8" y="1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"/>
                    <a:pt x="12" y="17"/>
                    <a:pt x="8" y="18"/>
                  </a:cubicBezTo>
                  <a:cubicBezTo>
                    <a:pt x="3" y="19"/>
                    <a:pt x="0" y="16"/>
                    <a:pt x="0" y="12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Title 6">
            <a:extLst>
              <a:ext uri="{FF2B5EF4-FFF2-40B4-BE49-F238E27FC236}">
                <a16:creationId xmlns:a16="http://schemas.microsoft.com/office/drawing/2014/main" id="{6FE8BD3D-F3F6-3656-4168-B09B95ED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4" y="407360"/>
            <a:ext cx="10463167" cy="403027"/>
          </a:xfrm>
        </p:spPr>
        <p:txBody>
          <a:bodyPr/>
          <a:lstStyle/>
          <a:p>
            <a:r>
              <a:rPr lang="es-ES" noProof="0" dirty="0"/>
              <a:t>1 Entender</a:t>
            </a:r>
          </a:p>
        </p:txBody>
      </p:sp>
    </p:spTree>
    <p:extLst>
      <p:ext uri="{BB962C8B-B14F-4D97-AF65-F5344CB8AC3E}">
        <p14:creationId xmlns:p14="http://schemas.microsoft.com/office/powerpoint/2010/main" val="2056905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6BB76-3E49-A1A2-E2E5-558AEC445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2A8179F-FA74-48BD-E241-70FAAF32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4" y="407360"/>
            <a:ext cx="10463167" cy="403027"/>
          </a:xfrm>
        </p:spPr>
        <p:txBody>
          <a:bodyPr/>
          <a:lstStyle/>
          <a:p>
            <a:r>
              <a:rPr lang="es-ES" dirty="0"/>
              <a:t>2</a:t>
            </a:r>
            <a:r>
              <a:rPr lang="es-ES" noProof="0" dirty="0"/>
              <a:t> Involucrar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2E1091-F984-B711-ED9D-E88D9A276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phic 37">
            <a:extLst>
              <a:ext uri="{FF2B5EF4-FFF2-40B4-BE49-F238E27FC236}">
                <a16:creationId xmlns:a16="http://schemas.microsoft.com/office/drawing/2014/main" id="{A7EE3E33-6AEC-2833-737E-F2E759DC8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DC5B8AC-CE6D-5C93-F581-A4338EBC53CC}"/>
              </a:ext>
            </a:extLst>
          </p:cNvPr>
          <p:cNvSpPr txBox="1"/>
          <p:nvPr/>
        </p:nvSpPr>
        <p:spPr>
          <a:xfrm>
            <a:off x="397666" y="1076326"/>
            <a:ext cx="11404361" cy="7433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Para atacar correctamente el problema del absentismo, debemos involucrar a nuestros equipos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Una vez has recabado los datos que te han permitido entender porque sucede el absentismo en tu empresa, proponemos los siguientes pasos a realizar, con la finalidad de involucrar a los equipos que convierten las acciones y datos en procesos de transformación.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D5108"/>
              </a:buClr>
              <a:buSzTx/>
              <a:tabLst/>
              <a:defRPr/>
            </a:pP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4" name="Google Shape;2018;p28">
            <a:extLst>
              <a:ext uri="{FF2B5EF4-FFF2-40B4-BE49-F238E27FC236}">
                <a16:creationId xmlns:a16="http://schemas.microsoft.com/office/drawing/2014/main" id="{741DA03A-EB5B-A4E1-53E7-D3F9965763FE}"/>
              </a:ext>
            </a:extLst>
          </p:cNvPr>
          <p:cNvSpPr txBox="1">
            <a:spLocks/>
          </p:cNvSpPr>
          <p:nvPr/>
        </p:nvSpPr>
        <p:spPr>
          <a:xfrm>
            <a:off x="1677122" y="2502300"/>
            <a:ext cx="10124905" cy="7950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</a:pPr>
            <a:r>
              <a:rPr lang="en-US" dirty="0" err="1">
                <a:solidFill>
                  <a:srgbClr val="A1A8B3"/>
                </a:solidFill>
              </a:rPr>
              <a:t>Profundizar</a:t>
            </a:r>
            <a:r>
              <a:rPr lang="en-US" b="0" dirty="0">
                <a:solidFill>
                  <a:srgbClr val="A1A8B3"/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</a:pPr>
            <a:endParaRPr lang="en-US" sz="600" b="0" dirty="0">
              <a:solidFill>
                <a:srgbClr val="A1A8B3"/>
              </a:solidFill>
            </a:endParaRPr>
          </a:p>
          <a:p>
            <a:pPr marL="180975" indent="-18097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1A8B3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Analizar los datos internos de absentismo.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1A8B3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Complementar la visión cuantitativa con la escucha a los equipos para identificar las causas reales y detectar patrones ocultos.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1A8B3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Contrastar los indicadores propios con los </a:t>
            </a:r>
            <a:r>
              <a:rPr lang="es-ES" sz="1200" b="0" dirty="0" err="1">
                <a:latin typeface="+mj-lt"/>
              </a:rPr>
              <a:t>benchmarks</a:t>
            </a:r>
            <a:r>
              <a:rPr lang="es-ES" sz="1200" b="0" dirty="0">
                <a:latin typeface="+mj-lt"/>
              </a:rPr>
              <a:t> del mercado.</a:t>
            </a:r>
          </a:p>
        </p:txBody>
      </p:sp>
      <p:sp>
        <p:nvSpPr>
          <p:cNvPr id="9" name="Google Shape;2019;p28">
            <a:extLst>
              <a:ext uri="{FF2B5EF4-FFF2-40B4-BE49-F238E27FC236}">
                <a16:creationId xmlns:a16="http://schemas.microsoft.com/office/drawing/2014/main" id="{3B48DB8E-591F-A07E-8E66-2394727E529B}"/>
              </a:ext>
            </a:extLst>
          </p:cNvPr>
          <p:cNvSpPr txBox="1">
            <a:spLocks/>
          </p:cNvSpPr>
          <p:nvPr/>
        </p:nvSpPr>
        <p:spPr>
          <a:xfrm>
            <a:off x="1677122" y="3861891"/>
            <a:ext cx="10124905" cy="7950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</a:pPr>
            <a:r>
              <a:rPr lang="en-US" dirty="0">
                <a:solidFill>
                  <a:srgbClr val="FFAA72"/>
                </a:solidFill>
              </a:rPr>
              <a:t>Validar: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</a:pPr>
            <a:endParaRPr lang="en-US" sz="600" b="0" dirty="0">
              <a:solidFill>
                <a:srgbClr val="FFAA72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AA72"/>
              </a:buClr>
              <a:buSzPts val="16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100" b="0" dirty="0">
                <a:latin typeface="+mj-lt"/>
              </a:rPr>
              <a:t>   </a:t>
            </a:r>
            <a:r>
              <a:rPr lang="es-ES" sz="1200" b="0" dirty="0">
                <a:latin typeface="+mj-lt"/>
              </a:rPr>
              <a:t>Contrastar el diagnóstico con los mandos intermedios.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AA72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Cruzar los datos de absentismo con indicadores de negocio para medir su impacto real.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AA72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Priorizar las causas sobre las que la organización tiene capacidad de actuación directa.</a:t>
            </a:r>
          </a:p>
        </p:txBody>
      </p:sp>
      <p:sp>
        <p:nvSpPr>
          <p:cNvPr id="10" name="Google Shape;2020;p28">
            <a:extLst>
              <a:ext uri="{FF2B5EF4-FFF2-40B4-BE49-F238E27FC236}">
                <a16:creationId xmlns:a16="http://schemas.microsoft.com/office/drawing/2014/main" id="{E36085A5-3EDF-AC74-8E8F-7624A5547742}"/>
              </a:ext>
            </a:extLst>
          </p:cNvPr>
          <p:cNvSpPr txBox="1">
            <a:spLocks/>
          </p:cNvSpPr>
          <p:nvPr/>
        </p:nvSpPr>
        <p:spPr>
          <a:xfrm>
            <a:off x="1677123" y="5177238"/>
            <a:ext cx="10124904" cy="7950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</a:pPr>
            <a:r>
              <a:rPr lang="en-US" dirty="0" err="1">
                <a:solidFill>
                  <a:srgbClr val="FD5108"/>
                </a:solidFill>
              </a:rPr>
              <a:t>Enrolar</a:t>
            </a:r>
            <a:r>
              <a:rPr lang="en-US" dirty="0">
                <a:solidFill>
                  <a:srgbClr val="FD5108"/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</a:pPr>
            <a:endParaRPr lang="en-US" sz="600" b="0" dirty="0">
              <a:solidFill>
                <a:srgbClr val="FD5108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200" b="0" dirty="0">
                <a:latin typeface="+mj-lt"/>
              </a:rPr>
              <a:t>   </a:t>
            </a:r>
            <a:r>
              <a:rPr lang="es-ES" sz="1200" b="0" dirty="0">
                <a:latin typeface="+mj-lt"/>
              </a:rPr>
              <a:t>Elevar el absentismo a indicador de negocio.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Corresponsabilizar a los mandos en la gestión de ausencias.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 panose="020B0604020202020204" pitchFamily="34" charset="0"/>
              <a:buChar char="•"/>
            </a:pPr>
            <a:r>
              <a:rPr lang="es-ES" sz="1200" b="0" dirty="0">
                <a:latin typeface="+mj-lt"/>
              </a:rPr>
              <a:t>Comunicar los datos con transparencia, </a:t>
            </a:r>
            <a:r>
              <a:rPr lang="es-ES" sz="1200" b="0" dirty="0" err="1">
                <a:latin typeface="+mj-lt"/>
              </a:rPr>
              <a:t>co-crear</a:t>
            </a:r>
            <a:r>
              <a:rPr lang="es-ES" sz="1200" b="0" dirty="0">
                <a:latin typeface="+mj-lt"/>
              </a:rPr>
              <a:t> soluciones con los equipos y establecer </a:t>
            </a:r>
            <a:r>
              <a:rPr lang="es-ES" sz="1200" b="0" dirty="0" err="1">
                <a:latin typeface="+mj-lt"/>
              </a:rPr>
              <a:t>KPI´s</a:t>
            </a:r>
            <a:r>
              <a:rPr lang="es-ES" sz="1200" b="0" dirty="0">
                <a:latin typeface="+mj-lt"/>
              </a:rPr>
              <a:t>/</a:t>
            </a:r>
            <a:r>
              <a:rPr lang="es-ES" sz="1200" b="0" dirty="0" err="1">
                <a:latin typeface="+mj-lt"/>
              </a:rPr>
              <a:t>OKR´s</a:t>
            </a:r>
            <a:r>
              <a:rPr lang="es-ES" sz="1200" b="0" dirty="0">
                <a:latin typeface="+mj-lt"/>
              </a:rPr>
              <a:t>.</a:t>
            </a:r>
            <a:endParaRPr lang="en-US" sz="1600" dirty="0"/>
          </a:p>
        </p:txBody>
      </p:sp>
      <p:sp>
        <p:nvSpPr>
          <p:cNvPr id="11" name="Google Shape;2032;p28">
            <a:extLst>
              <a:ext uri="{FF2B5EF4-FFF2-40B4-BE49-F238E27FC236}">
                <a16:creationId xmlns:a16="http://schemas.microsoft.com/office/drawing/2014/main" id="{26119210-2C2C-4879-66AE-15D3DD6557DC}"/>
              </a:ext>
            </a:extLst>
          </p:cNvPr>
          <p:cNvSpPr txBox="1"/>
          <p:nvPr/>
        </p:nvSpPr>
        <p:spPr>
          <a:xfrm>
            <a:off x="443453" y="2270122"/>
            <a:ext cx="1062219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</a:pPr>
            <a:r>
              <a:rPr lang="en-GB" sz="6000">
                <a:solidFill>
                  <a:srgbClr val="A1A8B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800">
              <a:solidFill>
                <a:srgbClr val="A1A8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033;p28">
            <a:extLst>
              <a:ext uri="{FF2B5EF4-FFF2-40B4-BE49-F238E27FC236}">
                <a16:creationId xmlns:a16="http://schemas.microsoft.com/office/drawing/2014/main" id="{F99E1559-36FD-7170-9DAA-405F7F45162D}"/>
              </a:ext>
            </a:extLst>
          </p:cNvPr>
          <p:cNvSpPr txBox="1"/>
          <p:nvPr/>
        </p:nvSpPr>
        <p:spPr>
          <a:xfrm>
            <a:off x="443453" y="3658923"/>
            <a:ext cx="1062219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rial"/>
              <a:buNone/>
            </a:pPr>
            <a:r>
              <a:rPr lang="en-GB" sz="6000">
                <a:solidFill>
                  <a:srgbClr val="FFAA72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800">
              <a:solidFill>
                <a:srgbClr val="FFAA7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034;p28">
            <a:extLst>
              <a:ext uri="{FF2B5EF4-FFF2-40B4-BE49-F238E27FC236}">
                <a16:creationId xmlns:a16="http://schemas.microsoft.com/office/drawing/2014/main" id="{2A7E7590-AC94-1C4E-6347-B6DD2B9AE036}"/>
              </a:ext>
            </a:extLst>
          </p:cNvPr>
          <p:cNvSpPr txBox="1"/>
          <p:nvPr/>
        </p:nvSpPr>
        <p:spPr>
          <a:xfrm>
            <a:off x="443453" y="4953573"/>
            <a:ext cx="1062219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</a:pPr>
            <a:r>
              <a:rPr lang="en-GB" sz="6000">
                <a:solidFill>
                  <a:srgbClr val="FD510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800">
              <a:solidFill>
                <a:srgbClr val="FD510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3524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0606F-F877-6025-D4C0-394E98F37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717;p11">
            <a:extLst>
              <a:ext uri="{FF2B5EF4-FFF2-40B4-BE49-F238E27FC236}">
                <a16:creationId xmlns:a16="http://schemas.microsoft.com/office/drawing/2014/main" id="{613A7A7D-0AA6-369D-31CF-9E889F8039A0}"/>
              </a:ext>
            </a:extLst>
          </p:cNvPr>
          <p:cNvSpPr/>
          <p:nvPr/>
        </p:nvSpPr>
        <p:spPr>
          <a:xfrm>
            <a:off x="1109046" y="3176711"/>
            <a:ext cx="1494376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1" i="0" u="none" strike="noStrike" cap="none" noProof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Diseño o revisión de políticas de ausencia</a:t>
            </a:r>
            <a:endParaRPr lang="es-ES" sz="1000" b="1" noProof="0">
              <a:solidFill>
                <a:schemeClr val="tx2"/>
              </a:solidFill>
              <a:latin typeface="+mj-lt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>
              <a:solidFill>
                <a:srgbClr val="E2E2E2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108DD8A-13CC-4FCD-16EC-7864E1C9DE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108DD8A-13CC-4FCD-16EC-7864E1C9DE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6E0FA-1CDD-1C3A-02A3-C41EBEAF1A7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s-ES" noProof="0"/>
              <a:t>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EC72DC-9067-C522-7D59-0ABE2927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9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80F261FD-DEE5-DB46-70CF-70A82795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5" name="Google Shape;713;p11">
            <a:extLst>
              <a:ext uri="{FF2B5EF4-FFF2-40B4-BE49-F238E27FC236}">
                <a16:creationId xmlns:a16="http://schemas.microsoft.com/office/drawing/2014/main" id="{7A64CAFD-F11A-0AFC-FEA8-18D71CB45B21}"/>
              </a:ext>
            </a:extLst>
          </p:cNvPr>
          <p:cNvGrpSpPr/>
          <p:nvPr/>
        </p:nvGrpSpPr>
        <p:grpSpPr>
          <a:xfrm>
            <a:off x="1134076" y="1915513"/>
            <a:ext cx="10076550" cy="4179013"/>
            <a:chOff x="390278" y="1989064"/>
            <a:chExt cx="10934695" cy="4483464"/>
          </a:xfrm>
        </p:grpSpPr>
        <p:sp>
          <p:nvSpPr>
            <p:cNvPr id="11" name="Google Shape;714;p11">
              <a:extLst>
                <a:ext uri="{FF2B5EF4-FFF2-40B4-BE49-F238E27FC236}">
                  <a16:creationId xmlns:a16="http://schemas.microsoft.com/office/drawing/2014/main" id="{8F37617A-6ABF-D19E-E1CF-6A95E3819AD7}"/>
                </a:ext>
              </a:extLst>
            </p:cNvPr>
            <p:cNvSpPr/>
            <p:nvPr/>
          </p:nvSpPr>
          <p:spPr>
            <a:xfrm>
              <a:off x="447804" y="1989064"/>
              <a:ext cx="10725201" cy="4483464"/>
            </a:xfrm>
            <a:custGeom>
              <a:avLst/>
              <a:gdLst/>
              <a:ahLst/>
              <a:cxnLst/>
              <a:rect l="l" t="t" r="r" b="b"/>
              <a:pathLst>
                <a:path w="13838" h="6349" extrusionOk="0">
                  <a:moveTo>
                    <a:pt x="0" y="2730"/>
                  </a:moveTo>
                  <a:lnTo>
                    <a:pt x="1380" y="2730"/>
                  </a:lnTo>
                  <a:lnTo>
                    <a:pt x="1380" y="2730"/>
                  </a:lnTo>
                  <a:lnTo>
                    <a:pt x="1416" y="2730"/>
                  </a:lnTo>
                  <a:lnTo>
                    <a:pt x="1452" y="2734"/>
                  </a:lnTo>
                  <a:lnTo>
                    <a:pt x="1488" y="2738"/>
                  </a:lnTo>
                  <a:lnTo>
                    <a:pt x="1522" y="2744"/>
                  </a:lnTo>
                  <a:lnTo>
                    <a:pt x="1556" y="2752"/>
                  </a:lnTo>
                  <a:lnTo>
                    <a:pt x="1590" y="2762"/>
                  </a:lnTo>
                  <a:lnTo>
                    <a:pt x="1622" y="2772"/>
                  </a:lnTo>
                  <a:lnTo>
                    <a:pt x="1654" y="2786"/>
                  </a:lnTo>
                  <a:lnTo>
                    <a:pt x="1686" y="2800"/>
                  </a:lnTo>
                  <a:lnTo>
                    <a:pt x="1716" y="2816"/>
                  </a:lnTo>
                  <a:lnTo>
                    <a:pt x="1746" y="2832"/>
                  </a:lnTo>
                  <a:lnTo>
                    <a:pt x="1774" y="2850"/>
                  </a:lnTo>
                  <a:lnTo>
                    <a:pt x="1802" y="2870"/>
                  </a:lnTo>
                  <a:lnTo>
                    <a:pt x="1830" y="2892"/>
                  </a:lnTo>
                  <a:lnTo>
                    <a:pt x="1854" y="2914"/>
                  </a:lnTo>
                  <a:lnTo>
                    <a:pt x="1880" y="2938"/>
                  </a:lnTo>
                  <a:lnTo>
                    <a:pt x="1902" y="2962"/>
                  </a:lnTo>
                  <a:lnTo>
                    <a:pt x="1924" y="2988"/>
                  </a:lnTo>
                  <a:lnTo>
                    <a:pt x="1946" y="3014"/>
                  </a:lnTo>
                  <a:lnTo>
                    <a:pt x="1966" y="3042"/>
                  </a:lnTo>
                  <a:lnTo>
                    <a:pt x="1984" y="3070"/>
                  </a:lnTo>
                  <a:lnTo>
                    <a:pt x="2002" y="3100"/>
                  </a:lnTo>
                  <a:lnTo>
                    <a:pt x="2016" y="3130"/>
                  </a:lnTo>
                  <a:lnTo>
                    <a:pt x="2032" y="3162"/>
                  </a:lnTo>
                  <a:lnTo>
                    <a:pt x="2044" y="3193"/>
                  </a:lnTo>
                  <a:lnTo>
                    <a:pt x="2054" y="3225"/>
                  </a:lnTo>
                  <a:lnTo>
                    <a:pt x="2064" y="3259"/>
                  </a:lnTo>
                  <a:lnTo>
                    <a:pt x="2072" y="3293"/>
                  </a:lnTo>
                  <a:lnTo>
                    <a:pt x="2078" y="3329"/>
                  </a:lnTo>
                  <a:lnTo>
                    <a:pt x="2084" y="3363"/>
                  </a:lnTo>
                  <a:lnTo>
                    <a:pt x="2086" y="3399"/>
                  </a:lnTo>
                  <a:lnTo>
                    <a:pt x="2086" y="3435"/>
                  </a:lnTo>
                  <a:lnTo>
                    <a:pt x="2086" y="5643"/>
                  </a:lnTo>
                  <a:lnTo>
                    <a:pt x="2086" y="5643"/>
                  </a:lnTo>
                  <a:lnTo>
                    <a:pt x="2088" y="5679"/>
                  </a:lnTo>
                  <a:lnTo>
                    <a:pt x="2090" y="5715"/>
                  </a:lnTo>
                  <a:lnTo>
                    <a:pt x="2096" y="5751"/>
                  </a:lnTo>
                  <a:lnTo>
                    <a:pt x="2102" y="5785"/>
                  </a:lnTo>
                  <a:lnTo>
                    <a:pt x="2110" y="5819"/>
                  </a:lnTo>
                  <a:lnTo>
                    <a:pt x="2118" y="5853"/>
                  </a:lnTo>
                  <a:lnTo>
                    <a:pt x="2130" y="5885"/>
                  </a:lnTo>
                  <a:lnTo>
                    <a:pt x="2142" y="5917"/>
                  </a:lnTo>
                  <a:lnTo>
                    <a:pt x="2156" y="5949"/>
                  </a:lnTo>
                  <a:lnTo>
                    <a:pt x="2172" y="5979"/>
                  </a:lnTo>
                  <a:lnTo>
                    <a:pt x="2190" y="6009"/>
                  </a:lnTo>
                  <a:lnTo>
                    <a:pt x="2208" y="6037"/>
                  </a:lnTo>
                  <a:lnTo>
                    <a:pt x="2228" y="6065"/>
                  </a:lnTo>
                  <a:lnTo>
                    <a:pt x="2248" y="6093"/>
                  </a:lnTo>
                  <a:lnTo>
                    <a:pt x="2272" y="6117"/>
                  </a:lnTo>
                  <a:lnTo>
                    <a:pt x="2294" y="6143"/>
                  </a:lnTo>
                  <a:lnTo>
                    <a:pt x="2320" y="6165"/>
                  </a:lnTo>
                  <a:lnTo>
                    <a:pt x="2344" y="6187"/>
                  </a:lnTo>
                  <a:lnTo>
                    <a:pt x="2372" y="6209"/>
                  </a:lnTo>
                  <a:lnTo>
                    <a:pt x="2400" y="6229"/>
                  </a:lnTo>
                  <a:lnTo>
                    <a:pt x="2428" y="6247"/>
                  </a:lnTo>
                  <a:lnTo>
                    <a:pt x="2458" y="6265"/>
                  </a:lnTo>
                  <a:lnTo>
                    <a:pt x="2488" y="6279"/>
                  </a:lnTo>
                  <a:lnTo>
                    <a:pt x="2520" y="6295"/>
                  </a:lnTo>
                  <a:lnTo>
                    <a:pt x="2552" y="6307"/>
                  </a:lnTo>
                  <a:lnTo>
                    <a:pt x="2584" y="6317"/>
                  </a:lnTo>
                  <a:lnTo>
                    <a:pt x="2618" y="6327"/>
                  </a:lnTo>
                  <a:lnTo>
                    <a:pt x="2652" y="6335"/>
                  </a:lnTo>
                  <a:lnTo>
                    <a:pt x="2686" y="6341"/>
                  </a:lnTo>
                  <a:lnTo>
                    <a:pt x="2722" y="6347"/>
                  </a:lnTo>
                  <a:lnTo>
                    <a:pt x="2758" y="6349"/>
                  </a:lnTo>
                  <a:lnTo>
                    <a:pt x="2794" y="6349"/>
                  </a:lnTo>
                  <a:lnTo>
                    <a:pt x="3840" y="6349"/>
                  </a:lnTo>
                  <a:lnTo>
                    <a:pt x="3840" y="6349"/>
                  </a:lnTo>
                  <a:lnTo>
                    <a:pt x="3876" y="6349"/>
                  </a:lnTo>
                  <a:lnTo>
                    <a:pt x="3912" y="6347"/>
                  </a:lnTo>
                  <a:lnTo>
                    <a:pt x="3948" y="6341"/>
                  </a:lnTo>
                  <a:lnTo>
                    <a:pt x="3982" y="6335"/>
                  </a:lnTo>
                  <a:lnTo>
                    <a:pt x="4016" y="6327"/>
                  </a:lnTo>
                  <a:lnTo>
                    <a:pt x="4050" y="6317"/>
                  </a:lnTo>
                  <a:lnTo>
                    <a:pt x="4082" y="6307"/>
                  </a:lnTo>
                  <a:lnTo>
                    <a:pt x="4114" y="6295"/>
                  </a:lnTo>
                  <a:lnTo>
                    <a:pt x="4146" y="6279"/>
                  </a:lnTo>
                  <a:lnTo>
                    <a:pt x="4176" y="6265"/>
                  </a:lnTo>
                  <a:lnTo>
                    <a:pt x="4206" y="6247"/>
                  </a:lnTo>
                  <a:lnTo>
                    <a:pt x="4234" y="6229"/>
                  </a:lnTo>
                  <a:lnTo>
                    <a:pt x="4262" y="6209"/>
                  </a:lnTo>
                  <a:lnTo>
                    <a:pt x="4290" y="6187"/>
                  </a:lnTo>
                  <a:lnTo>
                    <a:pt x="4314" y="6165"/>
                  </a:lnTo>
                  <a:lnTo>
                    <a:pt x="4340" y="6143"/>
                  </a:lnTo>
                  <a:lnTo>
                    <a:pt x="4362" y="6117"/>
                  </a:lnTo>
                  <a:lnTo>
                    <a:pt x="4386" y="6093"/>
                  </a:lnTo>
                  <a:lnTo>
                    <a:pt x="4406" y="6065"/>
                  </a:lnTo>
                  <a:lnTo>
                    <a:pt x="4426" y="6037"/>
                  </a:lnTo>
                  <a:lnTo>
                    <a:pt x="4444" y="6009"/>
                  </a:lnTo>
                  <a:lnTo>
                    <a:pt x="4462" y="5979"/>
                  </a:lnTo>
                  <a:lnTo>
                    <a:pt x="4478" y="5949"/>
                  </a:lnTo>
                  <a:lnTo>
                    <a:pt x="4492" y="5917"/>
                  </a:lnTo>
                  <a:lnTo>
                    <a:pt x="4504" y="5885"/>
                  </a:lnTo>
                  <a:lnTo>
                    <a:pt x="4516" y="5853"/>
                  </a:lnTo>
                  <a:lnTo>
                    <a:pt x="4524" y="5819"/>
                  </a:lnTo>
                  <a:lnTo>
                    <a:pt x="4532" y="5785"/>
                  </a:lnTo>
                  <a:lnTo>
                    <a:pt x="4538" y="5751"/>
                  </a:lnTo>
                  <a:lnTo>
                    <a:pt x="4544" y="5715"/>
                  </a:lnTo>
                  <a:lnTo>
                    <a:pt x="4546" y="5679"/>
                  </a:lnTo>
                  <a:lnTo>
                    <a:pt x="4548" y="5643"/>
                  </a:lnTo>
                  <a:lnTo>
                    <a:pt x="4548" y="1900"/>
                  </a:lnTo>
                  <a:lnTo>
                    <a:pt x="4548" y="1900"/>
                  </a:lnTo>
                  <a:lnTo>
                    <a:pt x="4548" y="1864"/>
                  </a:lnTo>
                  <a:lnTo>
                    <a:pt x="4550" y="1828"/>
                  </a:lnTo>
                  <a:lnTo>
                    <a:pt x="4556" y="1794"/>
                  </a:lnTo>
                  <a:lnTo>
                    <a:pt x="4562" y="1758"/>
                  </a:lnTo>
                  <a:lnTo>
                    <a:pt x="4570" y="1724"/>
                  </a:lnTo>
                  <a:lnTo>
                    <a:pt x="4578" y="1692"/>
                  </a:lnTo>
                  <a:lnTo>
                    <a:pt x="4590" y="1658"/>
                  </a:lnTo>
                  <a:lnTo>
                    <a:pt x="4602" y="1626"/>
                  </a:lnTo>
                  <a:lnTo>
                    <a:pt x="4618" y="1594"/>
                  </a:lnTo>
                  <a:lnTo>
                    <a:pt x="4632" y="1564"/>
                  </a:lnTo>
                  <a:lnTo>
                    <a:pt x="4650" y="1534"/>
                  </a:lnTo>
                  <a:lnTo>
                    <a:pt x="4668" y="1506"/>
                  </a:lnTo>
                  <a:lnTo>
                    <a:pt x="4688" y="1478"/>
                  </a:lnTo>
                  <a:lnTo>
                    <a:pt x="4708" y="1452"/>
                  </a:lnTo>
                  <a:lnTo>
                    <a:pt x="4732" y="1426"/>
                  </a:lnTo>
                  <a:lnTo>
                    <a:pt x="4754" y="1402"/>
                  </a:lnTo>
                  <a:lnTo>
                    <a:pt x="4780" y="1378"/>
                  </a:lnTo>
                  <a:lnTo>
                    <a:pt x="4804" y="1356"/>
                  </a:lnTo>
                  <a:lnTo>
                    <a:pt x="4832" y="1334"/>
                  </a:lnTo>
                  <a:lnTo>
                    <a:pt x="4860" y="1316"/>
                  </a:lnTo>
                  <a:lnTo>
                    <a:pt x="4888" y="1296"/>
                  </a:lnTo>
                  <a:lnTo>
                    <a:pt x="4918" y="1280"/>
                  </a:lnTo>
                  <a:lnTo>
                    <a:pt x="4948" y="1264"/>
                  </a:lnTo>
                  <a:lnTo>
                    <a:pt x="4980" y="1250"/>
                  </a:lnTo>
                  <a:lnTo>
                    <a:pt x="5012" y="1238"/>
                  </a:lnTo>
                  <a:lnTo>
                    <a:pt x="5044" y="1226"/>
                  </a:lnTo>
                  <a:lnTo>
                    <a:pt x="5078" y="1216"/>
                  </a:lnTo>
                  <a:lnTo>
                    <a:pt x="5112" y="1208"/>
                  </a:lnTo>
                  <a:lnTo>
                    <a:pt x="5146" y="1202"/>
                  </a:lnTo>
                  <a:lnTo>
                    <a:pt x="5182" y="1198"/>
                  </a:lnTo>
                  <a:lnTo>
                    <a:pt x="5218" y="1194"/>
                  </a:lnTo>
                  <a:lnTo>
                    <a:pt x="5254" y="1194"/>
                  </a:lnTo>
                  <a:lnTo>
                    <a:pt x="6258" y="1194"/>
                  </a:lnTo>
                  <a:lnTo>
                    <a:pt x="6258" y="1194"/>
                  </a:lnTo>
                  <a:lnTo>
                    <a:pt x="6294" y="1194"/>
                  </a:lnTo>
                  <a:lnTo>
                    <a:pt x="6330" y="1198"/>
                  </a:lnTo>
                  <a:lnTo>
                    <a:pt x="6364" y="1202"/>
                  </a:lnTo>
                  <a:lnTo>
                    <a:pt x="6400" y="1208"/>
                  </a:lnTo>
                  <a:lnTo>
                    <a:pt x="6434" y="1216"/>
                  </a:lnTo>
                  <a:lnTo>
                    <a:pt x="6468" y="1226"/>
                  </a:lnTo>
                  <a:lnTo>
                    <a:pt x="6500" y="1238"/>
                  </a:lnTo>
                  <a:lnTo>
                    <a:pt x="6532" y="1250"/>
                  </a:lnTo>
                  <a:lnTo>
                    <a:pt x="6564" y="1264"/>
                  </a:lnTo>
                  <a:lnTo>
                    <a:pt x="6594" y="1280"/>
                  </a:lnTo>
                  <a:lnTo>
                    <a:pt x="6624" y="1296"/>
                  </a:lnTo>
                  <a:lnTo>
                    <a:pt x="6652" y="1316"/>
                  </a:lnTo>
                  <a:lnTo>
                    <a:pt x="6680" y="1334"/>
                  </a:lnTo>
                  <a:lnTo>
                    <a:pt x="6706" y="1356"/>
                  </a:lnTo>
                  <a:lnTo>
                    <a:pt x="6732" y="1378"/>
                  </a:lnTo>
                  <a:lnTo>
                    <a:pt x="6756" y="1402"/>
                  </a:lnTo>
                  <a:lnTo>
                    <a:pt x="6780" y="1426"/>
                  </a:lnTo>
                  <a:lnTo>
                    <a:pt x="6802" y="1452"/>
                  </a:lnTo>
                  <a:lnTo>
                    <a:pt x="6824" y="1478"/>
                  </a:lnTo>
                  <a:lnTo>
                    <a:pt x="6844" y="1506"/>
                  </a:lnTo>
                  <a:lnTo>
                    <a:pt x="6862" y="1534"/>
                  </a:lnTo>
                  <a:lnTo>
                    <a:pt x="6878" y="1564"/>
                  </a:lnTo>
                  <a:lnTo>
                    <a:pt x="6894" y="1594"/>
                  </a:lnTo>
                  <a:lnTo>
                    <a:pt x="6908" y="1626"/>
                  </a:lnTo>
                  <a:lnTo>
                    <a:pt x="6922" y="1658"/>
                  </a:lnTo>
                  <a:lnTo>
                    <a:pt x="6932" y="1692"/>
                  </a:lnTo>
                  <a:lnTo>
                    <a:pt x="6942" y="1724"/>
                  </a:lnTo>
                  <a:lnTo>
                    <a:pt x="6950" y="1758"/>
                  </a:lnTo>
                  <a:lnTo>
                    <a:pt x="6956" y="1794"/>
                  </a:lnTo>
                  <a:lnTo>
                    <a:pt x="6960" y="1828"/>
                  </a:lnTo>
                  <a:lnTo>
                    <a:pt x="6964" y="1864"/>
                  </a:lnTo>
                  <a:lnTo>
                    <a:pt x="6964" y="1900"/>
                  </a:lnTo>
                  <a:lnTo>
                    <a:pt x="6964" y="4459"/>
                  </a:lnTo>
                  <a:lnTo>
                    <a:pt x="6964" y="4459"/>
                  </a:lnTo>
                  <a:lnTo>
                    <a:pt x="6966" y="4495"/>
                  </a:lnTo>
                  <a:lnTo>
                    <a:pt x="6968" y="4531"/>
                  </a:lnTo>
                  <a:lnTo>
                    <a:pt x="6972" y="4567"/>
                  </a:lnTo>
                  <a:lnTo>
                    <a:pt x="6978" y="4601"/>
                  </a:lnTo>
                  <a:lnTo>
                    <a:pt x="6986" y="4635"/>
                  </a:lnTo>
                  <a:lnTo>
                    <a:pt x="6996" y="4669"/>
                  </a:lnTo>
                  <a:lnTo>
                    <a:pt x="7008" y="4701"/>
                  </a:lnTo>
                  <a:lnTo>
                    <a:pt x="7020" y="4733"/>
                  </a:lnTo>
                  <a:lnTo>
                    <a:pt x="7034" y="4765"/>
                  </a:lnTo>
                  <a:lnTo>
                    <a:pt x="7050" y="4795"/>
                  </a:lnTo>
                  <a:lnTo>
                    <a:pt x="7068" y="4825"/>
                  </a:lnTo>
                  <a:lnTo>
                    <a:pt x="7086" y="4853"/>
                  </a:lnTo>
                  <a:lnTo>
                    <a:pt x="7106" y="4881"/>
                  </a:lnTo>
                  <a:lnTo>
                    <a:pt x="7126" y="4907"/>
                  </a:lnTo>
                  <a:lnTo>
                    <a:pt x="7148" y="4933"/>
                  </a:lnTo>
                  <a:lnTo>
                    <a:pt x="7172" y="4957"/>
                  </a:lnTo>
                  <a:lnTo>
                    <a:pt x="7196" y="4981"/>
                  </a:lnTo>
                  <a:lnTo>
                    <a:pt x="7222" y="5003"/>
                  </a:lnTo>
                  <a:lnTo>
                    <a:pt x="7248" y="5025"/>
                  </a:lnTo>
                  <a:lnTo>
                    <a:pt x="7276" y="5045"/>
                  </a:lnTo>
                  <a:lnTo>
                    <a:pt x="7306" y="5063"/>
                  </a:lnTo>
                  <a:lnTo>
                    <a:pt x="7334" y="5079"/>
                  </a:lnTo>
                  <a:lnTo>
                    <a:pt x="7366" y="5095"/>
                  </a:lnTo>
                  <a:lnTo>
                    <a:pt x="7396" y="5109"/>
                  </a:lnTo>
                  <a:lnTo>
                    <a:pt x="7428" y="5123"/>
                  </a:lnTo>
                  <a:lnTo>
                    <a:pt x="7462" y="5133"/>
                  </a:lnTo>
                  <a:lnTo>
                    <a:pt x="7496" y="5143"/>
                  </a:lnTo>
                  <a:lnTo>
                    <a:pt x="7530" y="5151"/>
                  </a:lnTo>
                  <a:lnTo>
                    <a:pt x="7564" y="5157"/>
                  </a:lnTo>
                  <a:lnTo>
                    <a:pt x="7600" y="5161"/>
                  </a:lnTo>
                  <a:lnTo>
                    <a:pt x="7634" y="5165"/>
                  </a:lnTo>
                  <a:lnTo>
                    <a:pt x="7672" y="5165"/>
                  </a:lnTo>
                  <a:lnTo>
                    <a:pt x="8704" y="5165"/>
                  </a:lnTo>
                  <a:lnTo>
                    <a:pt x="8704" y="5165"/>
                  </a:lnTo>
                  <a:lnTo>
                    <a:pt x="8740" y="5165"/>
                  </a:lnTo>
                  <a:lnTo>
                    <a:pt x="8776" y="5161"/>
                  </a:lnTo>
                  <a:lnTo>
                    <a:pt x="8812" y="5157"/>
                  </a:lnTo>
                  <a:lnTo>
                    <a:pt x="8846" y="5151"/>
                  </a:lnTo>
                  <a:lnTo>
                    <a:pt x="8880" y="5143"/>
                  </a:lnTo>
                  <a:lnTo>
                    <a:pt x="8914" y="5133"/>
                  </a:lnTo>
                  <a:lnTo>
                    <a:pt x="8946" y="5123"/>
                  </a:lnTo>
                  <a:lnTo>
                    <a:pt x="8978" y="5109"/>
                  </a:lnTo>
                  <a:lnTo>
                    <a:pt x="9010" y="5095"/>
                  </a:lnTo>
                  <a:lnTo>
                    <a:pt x="9040" y="5079"/>
                  </a:lnTo>
                  <a:lnTo>
                    <a:pt x="9070" y="5063"/>
                  </a:lnTo>
                  <a:lnTo>
                    <a:pt x="9098" y="5045"/>
                  </a:lnTo>
                  <a:lnTo>
                    <a:pt x="9126" y="5025"/>
                  </a:lnTo>
                  <a:lnTo>
                    <a:pt x="9154" y="5003"/>
                  </a:lnTo>
                  <a:lnTo>
                    <a:pt x="9178" y="4981"/>
                  </a:lnTo>
                  <a:lnTo>
                    <a:pt x="9204" y="4957"/>
                  </a:lnTo>
                  <a:lnTo>
                    <a:pt x="9226" y="4933"/>
                  </a:lnTo>
                  <a:lnTo>
                    <a:pt x="9250" y="4907"/>
                  </a:lnTo>
                  <a:lnTo>
                    <a:pt x="9270" y="4881"/>
                  </a:lnTo>
                  <a:lnTo>
                    <a:pt x="9290" y="4853"/>
                  </a:lnTo>
                  <a:lnTo>
                    <a:pt x="9308" y="4825"/>
                  </a:lnTo>
                  <a:lnTo>
                    <a:pt x="9326" y="4795"/>
                  </a:lnTo>
                  <a:lnTo>
                    <a:pt x="9340" y="4765"/>
                  </a:lnTo>
                  <a:lnTo>
                    <a:pt x="9356" y="4733"/>
                  </a:lnTo>
                  <a:lnTo>
                    <a:pt x="9368" y="4701"/>
                  </a:lnTo>
                  <a:lnTo>
                    <a:pt x="9378" y="4669"/>
                  </a:lnTo>
                  <a:lnTo>
                    <a:pt x="9388" y="4635"/>
                  </a:lnTo>
                  <a:lnTo>
                    <a:pt x="9396" y="4601"/>
                  </a:lnTo>
                  <a:lnTo>
                    <a:pt x="9402" y="4567"/>
                  </a:lnTo>
                  <a:lnTo>
                    <a:pt x="9408" y="4531"/>
                  </a:lnTo>
                  <a:lnTo>
                    <a:pt x="9410" y="4495"/>
                  </a:lnTo>
                  <a:lnTo>
                    <a:pt x="9410" y="4459"/>
                  </a:lnTo>
                  <a:lnTo>
                    <a:pt x="9410" y="706"/>
                  </a:lnTo>
                  <a:lnTo>
                    <a:pt x="9410" y="706"/>
                  </a:lnTo>
                  <a:lnTo>
                    <a:pt x="9412" y="670"/>
                  </a:lnTo>
                  <a:lnTo>
                    <a:pt x="9414" y="634"/>
                  </a:lnTo>
                  <a:lnTo>
                    <a:pt x="9420" y="598"/>
                  </a:lnTo>
                  <a:lnTo>
                    <a:pt x="9426" y="564"/>
                  </a:lnTo>
                  <a:lnTo>
                    <a:pt x="9434" y="530"/>
                  </a:lnTo>
                  <a:lnTo>
                    <a:pt x="9442" y="496"/>
                  </a:lnTo>
                  <a:lnTo>
                    <a:pt x="9454" y="464"/>
                  </a:lnTo>
                  <a:lnTo>
                    <a:pt x="9466" y="432"/>
                  </a:lnTo>
                  <a:lnTo>
                    <a:pt x="9480" y="400"/>
                  </a:lnTo>
                  <a:lnTo>
                    <a:pt x="9496" y="370"/>
                  </a:lnTo>
                  <a:lnTo>
                    <a:pt x="9514" y="340"/>
                  </a:lnTo>
                  <a:lnTo>
                    <a:pt x="9532" y="312"/>
                  </a:lnTo>
                  <a:lnTo>
                    <a:pt x="9552" y="284"/>
                  </a:lnTo>
                  <a:lnTo>
                    <a:pt x="9572" y="256"/>
                  </a:lnTo>
                  <a:lnTo>
                    <a:pt x="9596" y="232"/>
                  </a:lnTo>
                  <a:lnTo>
                    <a:pt x="9618" y="206"/>
                  </a:lnTo>
                  <a:lnTo>
                    <a:pt x="9644" y="184"/>
                  </a:lnTo>
                  <a:lnTo>
                    <a:pt x="9668" y="160"/>
                  </a:lnTo>
                  <a:lnTo>
                    <a:pt x="9696" y="140"/>
                  </a:lnTo>
                  <a:lnTo>
                    <a:pt x="9724" y="120"/>
                  </a:lnTo>
                  <a:lnTo>
                    <a:pt x="9752" y="102"/>
                  </a:lnTo>
                  <a:lnTo>
                    <a:pt x="9782" y="84"/>
                  </a:lnTo>
                  <a:lnTo>
                    <a:pt x="9812" y="68"/>
                  </a:lnTo>
                  <a:lnTo>
                    <a:pt x="9844" y="54"/>
                  </a:lnTo>
                  <a:lnTo>
                    <a:pt x="9876" y="42"/>
                  </a:lnTo>
                  <a:lnTo>
                    <a:pt x="9908" y="30"/>
                  </a:lnTo>
                  <a:lnTo>
                    <a:pt x="9942" y="22"/>
                  </a:lnTo>
                  <a:lnTo>
                    <a:pt x="9976" y="14"/>
                  </a:lnTo>
                  <a:lnTo>
                    <a:pt x="10010" y="8"/>
                  </a:lnTo>
                  <a:lnTo>
                    <a:pt x="10046" y="2"/>
                  </a:lnTo>
                  <a:lnTo>
                    <a:pt x="10082" y="0"/>
                  </a:lnTo>
                  <a:lnTo>
                    <a:pt x="10118" y="0"/>
                  </a:lnTo>
                  <a:lnTo>
                    <a:pt x="11108" y="0"/>
                  </a:lnTo>
                  <a:lnTo>
                    <a:pt x="11108" y="0"/>
                  </a:lnTo>
                  <a:lnTo>
                    <a:pt x="11144" y="0"/>
                  </a:lnTo>
                  <a:lnTo>
                    <a:pt x="11180" y="2"/>
                  </a:lnTo>
                  <a:lnTo>
                    <a:pt x="11216" y="8"/>
                  </a:lnTo>
                  <a:lnTo>
                    <a:pt x="11250" y="14"/>
                  </a:lnTo>
                  <a:lnTo>
                    <a:pt x="11284" y="22"/>
                  </a:lnTo>
                  <a:lnTo>
                    <a:pt x="11318" y="30"/>
                  </a:lnTo>
                  <a:lnTo>
                    <a:pt x="11350" y="42"/>
                  </a:lnTo>
                  <a:lnTo>
                    <a:pt x="11382" y="54"/>
                  </a:lnTo>
                  <a:lnTo>
                    <a:pt x="11414" y="68"/>
                  </a:lnTo>
                  <a:lnTo>
                    <a:pt x="11444" y="84"/>
                  </a:lnTo>
                  <a:lnTo>
                    <a:pt x="11474" y="102"/>
                  </a:lnTo>
                  <a:lnTo>
                    <a:pt x="11502" y="120"/>
                  </a:lnTo>
                  <a:lnTo>
                    <a:pt x="11530" y="140"/>
                  </a:lnTo>
                  <a:lnTo>
                    <a:pt x="11556" y="160"/>
                  </a:lnTo>
                  <a:lnTo>
                    <a:pt x="11582" y="184"/>
                  </a:lnTo>
                  <a:lnTo>
                    <a:pt x="11606" y="206"/>
                  </a:lnTo>
                  <a:lnTo>
                    <a:pt x="11630" y="232"/>
                  </a:lnTo>
                  <a:lnTo>
                    <a:pt x="11652" y="256"/>
                  </a:lnTo>
                  <a:lnTo>
                    <a:pt x="11674" y="284"/>
                  </a:lnTo>
                  <a:lnTo>
                    <a:pt x="11694" y="312"/>
                  </a:lnTo>
                  <a:lnTo>
                    <a:pt x="11712" y="340"/>
                  </a:lnTo>
                  <a:lnTo>
                    <a:pt x="11728" y="370"/>
                  </a:lnTo>
                  <a:lnTo>
                    <a:pt x="11744" y="400"/>
                  </a:lnTo>
                  <a:lnTo>
                    <a:pt x="11758" y="432"/>
                  </a:lnTo>
                  <a:lnTo>
                    <a:pt x="11772" y="464"/>
                  </a:lnTo>
                  <a:lnTo>
                    <a:pt x="11782" y="496"/>
                  </a:lnTo>
                  <a:lnTo>
                    <a:pt x="11792" y="530"/>
                  </a:lnTo>
                  <a:lnTo>
                    <a:pt x="11800" y="564"/>
                  </a:lnTo>
                  <a:lnTo>
                    <a:pt x="11806" y="598"/>
                  </a:lnTo>
                  <a:lnTo>
                    <a:pt x="11810" y="634"/>
                  </a:lnTo>
                  <a:lnTo>
                    <a:pt x="11814" y="670"/>
                  </a:lnTo>
                  <a:lnTo>
                    <a:pt x="11814" y="706"/>
                  </a:lnTo>
                  <a:lnTo>
                    <a:pt x="11814" y="2350"/>
                  </a:lnTo>
                  <a:lnTo>
                    <a:pt x="11814" y="2350"/>
                  </a:lnTo>
                  <a:lnTo>
                    <a:pt x="11816" y="2386"/>
                  </a:lnTo>
                  <a:lnTo>
                    <a:pt x="11818" y="2422"/>
                  </a:lnTo>
                  <a:lnTo>
                    <a:pt x="11822" y="2456"/>
                  </a:lnTo>
                  <a:lnTo>
                    <a:pt x="11828" y="2492"/>
                  </a:lnTo>
                  <a:lnTo>
                    <a:pt x="11836" y="2526"/>
                  </a:lnTo>
                  <a:lnTo>
                    <a:pt x="11846" y="2560"/>
                  </a:lnTo>
                  <a:lnTo>
                    <a:pt x="11858" y="2592"/>
                  </a:lnTo>
                  <a:lnTo>
                    <a:pt x="11870" y="2624"/>
                  </a:lnTo>
                  <a:lnTo>
                    <a:pt x="11884" y="2656"/>
                  </a:lnTo>
                  <a:lnTo>
                    <a:pt x="11900" y="2686"/>
                  </a:lnTo>
                  <a:lnTo>
                    <a:pt x="11918" y="2716"/>
                  </a:lnTo>
                  <a:lnTo>
                    <a:pt x="11936" y="2744"/>
                  </a:lnTo>
                  <a:lnTo>
                    <a:pt x="11956" y="2772"/>
                  </a:lnTo>
                  <a:lnTo>
                    <a:pt x="11976" y="2798"/>
                  </a:lnTo>
                  <a:lnTo>
                    <a:pt x="11998" y="2824"/>
                  </a:lnTo>
                  <a:lnTo>
                    <a:pt x="12022" y="2848"/>
                  </a:lnTo>
                  <a:lnTo>
                    <a:pt x="12046" y="2872"/>
                  </a:lnTo>
                  <a:lnTo>
                    <a:pt x="12072" y="2894"/>
                  </a:lnTo>
                  <a:lnTo>
                    <a:pt x="12100" y="2916"/>
                  </a:lnTo>
                  <a:lnTo>
                    <a:pt x="12126" y="2936"/>
                  </a:lnTo>
                  <a:lnTo>
                    <a:pt x="12156" y="2954"/>
                  </a:lnTo>
                  <a:lnTo>
                    <a:pt x="12186" y="2970"/>
                  </a:lnTo>
                  <a:lnTo>
                    <a:pt x="12216" y="2986"/>
                  </a:lnTo>
                  <a:lnTo>
                    <a:pt x="12246" y="3000"/>
                  </a:lnTo>
                  <a:lnTo>
                    <a:pt x="12278" y="3014"/>
                  </a:lnTo>
                  <a:lnTo>
                    <a:pt x="12312" y="3024"/>
                  </a:lnTo>
                  <a:lnTo>
                    <a:pt x="12346" y="3034"/>
                  </a:lnTo>
                  <a:lnTo>
                    <a:pt x="12380" y="3042"/>
                  </a:lnTo>
                  <a:lnTo>
                    <a:pt x="12414" y="3048"/>
                  </a:lnTo>
                  <a:lnTo>
                    <a:pt x="12450" y="3052"/>
                  </a:lnTo>
                  <a:lnTo>
                    <a:pt x="12486" y="3056"/>
                  </a:lnTo>
                  <a:lnTo>
                    <a:pt x="12522" y="3056"/>
                  </a:lnTo>
                  <a:lnTo>
                    <a:pt x="13838" y="3056"/>
                  </a:lnTo>
                </a:path>
              </a:pathLst>
            </a:cu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15;p11">
              <a:extLst>
                <a:ext uri="{FF2B5EF4-FFF2-40B4-BE49-F238E27FC236}">
                  <a16:creationId xmlns:a16="http://schemas.microsoft.com/office/drawing/2014/main" id="{CC3B8B80-8512-2A4E-87B6-D8D6341FD630}"/>
                </a:ext>
              </a:extLst>
            </p:cNvPr>
            <p:cNvSpPr/>
            <p:nvPr/>
          </p:nvSpPr>
          <p:spPr>
            <a:xfrm>
              <a:off x="390278" y="3838973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16;p11">
              <a:extLst>
                <a:ext uri="{FF2B5EF4-FFF2-40B4-BE49-F238E27FC236}">
                  <a16:creationId xmlns:a16="http://schemas.microsoft.com/office/drawing/2014/main" id="{2567D08C-4F29-9EF0-BA0F-6495B0AADE37}"/>
                </a:ext>
              </a:extLst>
            </p:cNvPr>
            <p:cNvSpPr/>
            <p:nvPr/>
          </p:nvSpPr>
          <p:spPr>
            <a:xfrm>
              <a:off x="11173005" y="4071208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717;p11">
            <a:extLst>
              <a:ext uri="{FF2B5EF4-FFF2-40B4-BE49-F238E27FC236}">
                <a16:creationId xmlns:a16="http://schemas.microsoft.com/office/drawing/2014/main" id="{F20EDD71-0F79-7727-4789-B5D8F0BD6988}"/>
              </a:ext>
            </a:extLst>
          </p:cNvPr>
          <p:cNvSpPr/>
          <p:nvPr/>
        </p:nvSpPr>
        <p:spPr>
          <a:xfrm>
            <a:off x="3062272" y="5550319"/>
            <a:ext cx="1007634" cy="38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 dirty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Sistema de seguimiento</a:t>
            </a:r>
          </a:p>
        </p:txBody>
      </p:sp>
      <p:sp>
        <p:nvSpPr>
          <p:cNvPr id="41" name="Google Shape;718;p11">
            <a:extLst>
              <a:ext uri="{FF2B5EF4-FFF2-40B4-BE49-F238E27FC236}">
                <a16:creationId xmlns:a16="http://schemas.microsoft.com/office/drawing/2014/main" id="{230998AB-F3DB-8CB4-7290-1F64F86D20C6}"/>
              </a:ext>
            </a:extLst>
          </p:cNvPr>
          <p:cNvSpPr/>
          <p:nvPr/>
        </p:nvSpPr>
        <p:spPr>
          <a:xfrm>
            <a:off x="1693966" y="3546705"/>
            <a:ext cx="328879" cy="324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19;p11">
            <a:extLst>
              <a:ext uri="{FF2B5EF4-FFF2-40B4-BE49-F238E27FC236}">
                <a16:creationId xmlns:a16="http://schemas.microsoft.com/office/drawing/2014/main" id="{D69C7371-F827-B701-9631-D78EFAA9668B}"/>
              </a:ext>
            </a:extLst>
          </p:cNvPr>
          <p:cNvSpPr/>
          <p:nvPr/>
        </p:nvSpPr>
        <p:spPr>
          <a:xfrm>
            <a:off x="3401650" y="5932256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21;p11">
            <a:extLst>
              <a:ext uri="{FF2B5EF4-FFF2-40B4-BE49-F238E27FC236}">
                <a16:creationId xmlns:a16="http://schemas.microsoft.com/office/drawing/2014/main" id="{8532E42E-95D1-D8CB-0D5F-89CA60D71E6D}"/>
              </a:ext>
            </a:extLst>
          </p:cNvPr>
          <p:cNvSpPr/>
          <p:nvPr/>
        </p:nvSpPr>
        <p:spPr>
          <a:xfrm>
            <a:off x="5130406" y="2552760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22;p11">
            <a:extLst>
              <a:ext uri="{FF2B5EF4-FFF2-40B4-BE49-F238E27FC236}">
                <a16:creationId xmlns:a16="http://schemas.microsoft.com/office/drawing/2014/main" id="{C22781CD-2F0F-833A-73E8-8735B7CD2F09}"/>
              </a:ext>
            </a:extLst>
          </p:cNvPr>
          <p:cNvSpPr/>
          <p:nvPr/>
        </p:nvSpPr>
        <p:spPr>
          <a:xfrm>
            <a:off x="6894969" y="5146842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24;p11">
            <a:extLst>
              <a:ext uri="{FF2B5EF4-FFF2-40B4-BE49-F238E27FC236}">
                <a16:creationId xmlns:a16="http://schemas.microsoft.com/office/drawing/2014/main" id="{126AF37F-2478-A776-6FB4-77C270D2A334}"/>
              </a:ext>
            </a:extLst>
          </p:cNvPr>
          <p:cNvSpPr/>
          <p:nvPr/>
        </p:nvSpPr>
        <p:spPr>
          <a:xfrm>
            <a:off x="8582939" y="1748241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5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25;p11">
            <a:extLst>
              <a:ext uri="{FF2B5EF4-FFF2-40B4-BE49-F238E27FC236}">
                <a16:creationId xmlns:a16="http://schemas.microsoft.com/office/drawing/2014/main" id="{A0F8A22D-B7E7-9450-E919-D3FEBD5D3287}"/>
              </a:ext>
            </a:extLst>
          </p:cNvPr>
          <p:cNvSpPr/>
          <p:nvPr/>
        </p:nvSpPr>
        <p:spPr>
          <a:xfrm>
            <a:off x="10394796" y="3790174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6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7" name="Google Shape;727;p11">
            <a:extLst>
              <a:ext uri="{FF2B5EF4-FFF2-40B4-BE49-F238E27FC236}">
                <a16:creationId xmlns:a16="http://schemas.microsoft.com/office/drawing/2014/main" id="{330C4C81-0A6C-5B52-3938-8FFA28D6BEA3}"/>
              </a:ext>
            </a:extLst>
          </p:cNvPr>
          <p:cNvSpPr/>
          <p:nvPr/>
        </p:nvSpPr>
        <p:spPr>
          <a:xfrm>
            <a:off x="4589483" y="2161408"/>
            <a:ext cx="1352733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</a:pPr>
            <a:r>
              <a:rPr lang="es-ES" sz="1000" b="0" noProof="0">
                <a:solidFill>
                  <a:schemeClr val="accent4"/>
                </a:solidFill>
                <a:latin typeface="+mj-lt"/>
              </a:rPr>
              <a:t>Personalización del valor</a:t>
            </a:r>
            <a:endParaRPr lang="es-ES" sz="10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8" name="Google Shape;728;p11">
            <a:extLst>
              <a:ext uri="{FF2B5EF4-FFF2-40B4-BE49-F238E27FC236}">
                <a16:creationId xmlns:a16="http://schemas.microsoft.com/office/drawing/2014/main" id="{9D7F805B-9DB1-56F8-569F-69527824DE0C}"/>
              </a:ext>
            </a:extLst>
          </p:cNvPr>
          <p:cNvSpPr/>
          <p:nvPr/>
        </p:nvSpPr>
        <p:spPr>
          <a:xfrm>
            <a:off x="6370394" y="4743450"/>
            <a:ext cx="1363906" cy="73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noProof="0">
                <a:solidFill>
                  <a:schemeClr val="accent4"/>
                </a:solidFill>
                <a:latin typeface="+mj-lt"/>
              </a:rPr>
              <a:t>Adaptación de las condiciones</a:t>
            </a:r>
          </a:p>
        </p:txBody>
      </p:sp>
      <p:sp>
        <p:nvSpPr>
          <p:cNvPr id="49" name="Google Shape;731;p11">
            <a:extLst>
              <a:ext uri="{FF2B5EF4-FFF2-40B4-BE49-F238E27FC236}">
                <a16:creationId xmlns:a16="http://schemas.microsoft.com/office/drawing/2014/main" id="{15E49DC5-2C30-0CF1-B743-040028FF0890}"/>
              </a:ext>
            </a:extLst>
          </p:cNvPr>
          <p:cNvSpPr/>
          <p:nvPr/>
        </p:nvSpPr>
        <p:spPr>
          <a:xfrm>
            <a:off x="10011390" y="4223819"/>
            <a:ext cx="1129215" cy="44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Asistencia en la implantación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lang="es-ES" sz="14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Google Shape;729;p11">
            <a:extLst>
              <a:ext uri="{FF2B5EF4-FFF2-40B4-BE49-F238E27FC236}">
                <a16:creationId xmlns:a16="http://schemas.microsoft.com/office/drawing/2014/main" id="{4F6D6BA2-79EB-3D1D-20B8-74015DCE03AF}"/>
              </a:ext>
            </a:extLst>
          </p:cNvPr>
          <p:cNvSpPr/>
          <p:nvPr/>
        </p:nvSpPr>
        <p:spPr>
          <a:xfrm>
            <a:off x="8091652" y="2139156"/>
            <a:ext cx="1352733" cy="86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>
                <a:solidFill>
                  <a:schemeClr val="accent4"/>
                </a:solidFill>
                <a:latin typeface="+mj-lt"/>
                <a:cs typeface="Arial"/>
                <a:sym typeface="Arial"/>
              </a:rPr>
              <a:t>Adaptación al estilo de liderazgo y mandos medios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C01501-E4C8-4D8D-BBDC-57CE420DD0C6}"/>
              </a:ext>
            </a:extLst>
          </p:cNvPr>
          <p:cNvSpPr txBox="1"/>
          <p:nvPr/>
        </p:nvSpPr>
        <p:spPr>
          <a:xfrm>
            <a:off x="3109753" y="2653221"/>
            <a:ext cx="5967556" cy="1461494"/>
          </a:xfrm>
          <a:prstGeom prst="rect">
            <a:avLst/>
          </a:prstGeom>
          <a:solidFill>
            <a:srgbClr val="FFF5ED"/>
          </a:solidFill>
          <a:effectLst/>
        </p:spPr>
        <p:txBody>
          <a:bodyPr wrap="square" lIns="108000" tIns="216000" rIns="108000" bIns="0" rtlCol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Simplificar y aclarar las normas</a:t>
            </a:r>
            <a:endParaRPr lang="es-ES" dirty="0"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Ajustar el equilibrio control–confianza: </a:t>
            </a:r>
            <a:r>
              <a:rPr lang="es-ES" sz="1400" dirty="0">
                <a:latin typeface="+mj-lt"/>
              </a:rPr>
              <a:t>Revisar requisitos donde se ha percibido excesivo control o desconfianza, sin perder el marco legal.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Unificar criterios entre mandos</a:t>
            </a:r>
            <a:endParaRPr lang="es-ES" sz="1400" dirty="0">
              <a:latin typeface="+mj-lt"/>
            </a:endParaRP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BFF1FD19-AAF9-43FD-5854-BF4708F28CF1}"/>
              </a:ext>
            </a:extLst>
          </p:cNvPr>
          <p:cNvSpPr/>
          <p:nvPr/>
        </p:nvSpPr>
        <p:spPr>
          <a:xfrm>
            <a:off x="5248275" y="3790950"/>
            <a:ext cx="3181350" cy="2319596"/>
          </a:xfrm>
          <a:custGeom>
            <a:avLst/>
            <a:gdLst>
              <a:gd name="csX0" fmla="*/ 0 w 3181350"/>
              <a:gd name="csY0" fmla="*/ 619125 h 2319596"/>
              <a:gd name="csX1" fmla="*/ 0 w 3181350"/>
              <a:gd name="csY1" fmla="*/ 619125 h 2319596"/>
              <a:gd name="csX2" fmla="*/ 209550 w 3181350"/>
              <a:gd name="csY2" fmla="*/ 885825 h 2319596"/>
              <a:gd name="csX3" fmla="*/ 723900 w 3181350"/>
              <a:gd name="csY3" fmla="*/ 1533525 h 2319596"/>
              <a:gd name="csX4" fmla="*/ 1381125 w 3181350"/>
              <a:gd name="csY4" fmla="*/ 1695450 h 2319596"/>
              <a:gd name="csX5" fmla="*/ 1685925 w 3181350"/>
              <a:gd name="csY5" fmla="*/ 1704975 h 2319596"/>
              <a:gd name="csX6" fmla="*/ 1952625 w 3181350"/>
              <a:gd name="csY6" fmla="*/ 1695450 h 2319596"/>
              <a:gd name="csX7" fmla="*/ 2019300 w 3181350"/>
              <a:gd name="csY7" fmla="*/ 1762125 h 2319596"/>
              <a:gd name="csX8" fmla="*/ 2105025 w 3181350"/>
              <a:gd name="csY8" fmla="*/ 2114550 h 2319596"/>
              <a:gd name="csX9" fmla="*/ 2066925 w 3181350"/>
              <a:gd name="csY9" fmla="*/ 2276475 h 2319596"/>
              <a:gd name="csX10" fmla="*/ 2105025 w 3181350"/>
              <a:gd name="csY10" fmla="*/ 2305050 h 2319596"/>
              <a:gd name="csX11" fmla="*/ 3181350 w 3181350"/>
              <a:gd name="csY11" fmla="*/ 1447800 h 2319596"/>
              <a:gd name="csX12" fmla="*/ 2200275 w 3181350"/>
              <a:gd name="csY12" fmla="*/ 514350 h 2319596"/>
              <a:gd name="csX13" fmla="*/ 1304925 w 3181350"/>
              <a:gd name="csY13" fmla="*/ 0 h 2319596"/>
              <a:gd name="csX14" fmla="*/ 47625 w 3181350"/>
              <a:gd name="csY14" fmla="*/ 590550 h 23195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181350" h="2319596">
                <a:moveTo>
                  <a:pt x="0" y="619125"/>
                </a:moveTo>
                <a:lnTo>
                  <a:pt x="0" y="619125"/>
                </a:lnTo>
                <a:cubicBezTo>
                  <a:pt x="69850" y="708025"/>
                  <a:pt x="143210" y="794276"/>
                  <a:pt x="209550" y="885825"/>
                </a:cubicBezTo>
                <a:cubicBezTo>
                  <a:pt x="334365" y="1058070"/>
                  <a:pt x="524698" y="1401795"/>
                  <a:pt x="723900" y="1533525"/>
                </a:cubicBezTo>
                <a:cubicBezTo>
                  <a:pt x="939661" y="1676206"/>
                  <a:pt x="1137848" y="1680479"/>
                  <a:pt x="1381125" y="1695450"/>
                </a:cubicBezTo>
                <a:cubicBezTo>
                  <a:pt x="1482583" y="1701694"/>
                  <a:pt x="1584325" y="1701800"/>
                  <a:pt x="1685925" y="1704975"/>
                </a:cubicBezTo>
                <a:cubicBezTo>
                  <a:pt x="1774825" y="1701800"/>
                  <a:pt x="1864947" y="1680420"/>
                  <a:pt x="1952625" y="1695450"/>
                </a:cubicBezTo>
                <a:cubicBezTo>
                  <a:pt x="1983604" y="1700761"/>
                  <a:pt x="2008559" y="1732586"/>
                  <a:pt x="2019300" y="1762125"/>
                </a:cubicBezTo>
                <a:cubicBezTo>
                  <a:pt x="2060617" y="1875746"/>
                  <a:pt x="2076450" y="1997075"/>
                  <a:pt x="2105025" y="2114550"/>
                </a:cubicBezTo>
                <a:cubicBezTo>
                  <a:pt x="2092325" y="2168525"/>
                  <a:pt x="2066925" y="2221026"/>
                  <a:pt x="2066925" y="2276475"/>
                </a:cubicBezTo>
                <a:cubicBezTo>
                  <a:pt x="2066925" y="2292350"/>
                  <a:pt x="2054225" y="2344737"/>
                  <a:pt x="2105025" y="2305050"/>
                </a:cubicBezTo>
                <a:lnTo>
                  <a:pt x="3181350" y="1447800"/>
                </a:lnTo>
                <a:lnTo>
                  <a:pt x="2200275" y="514350"/>
                </a:lnTo>
                <a:lnTo>
                  <a:pt x="1304925" y="0"/>
                </a:lnTo>
                <a:lnTo>
                  <a:pt x="47625" y="59055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º</a:t>
            </a:r>
          </a:p>
        </p:txBody>
      </p:sp>
      <p:sp>
        <p:nvSpPr>
          <p:cNvPr id="12" name="Triángulo isósceles 11">
            <a:extLst>
              <a:ext uri="{FF2B5EF4-FFF2-40B4-BE49-F238E27FC236}">
                <a16:creationId xmlns:a16="http://schemas.microsoft.com/office/drawing/2014/main" id="{259CF2F2-01A7-D270-4D6B-98D4C590162F}"/>
              </a:ext>
            </a:extLst>
          </p:cNvPr>
          <p:cNvSpPr/>
          <p:nvPr/>
        </p:nvSpPr>
        <p:spPr>
          <a:xfrm rot="16200000">
            <a:off x="2072720" y="3081989"/>
            <a:ext cx="1512182" cy="553267"/>
          </a:xfrm>
          <a:prstGeom prst="triangle">
            <a:avLst>
              <a:gd name="adj" fmla="val 47211"/>
            </a:avLst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22B3B33F-2CF3-D13B-9486-BB8C5D4A92A6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 dirty="0"/>
              <a:t>3 ¿Cómo pueden prepararse las empresas?</a:t>
            </a:r>
          </a:p>
        </p:txBody>
      </p:sp>
    </p:spTree>
    <p:extLst>
      <p:ext uri="{BB962C8B-B14F-4D97-AF65-F5344CB8AC3E}">
        <p14:creationId xmlns:p14="http://schemas.microsoft.com/office/powerpoint/2010/main" val="3283307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F51D8-AC4C-CC55-2800-3F60A9BF7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717;p11">
            <a:extLst>
              <a:ext uri="{FF2B5EF4-FFF2-40B4-BE49-F238E27FC236}">
                <a16:creationId xmlns:a16="http://schemas.microsoft.com/office/drawing/2014/main" id="{D7FAA9FA-4634-B95D-781B-8A27A4D8BD2C}"/>
              </a:ext>
            </a:extLst>
          </p:cNvPr>
          <p:cNvSpPr/>
          <p:nvPr/>
        </p:nvSpPr>
        <p:spPr>
          <a:xfrm>
            <a:off x="1112636" y="3197331"/>
            <a:ext cx="1494376" cy="27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dirty="0">
                <a:solidFill>
                  <a:schemeClr val="accent4"/>
                </a:solidFill>
                <a:latin typeface="+mj-lt"/>
                <a:cs typeface="Arial"/>
                <a:sym typeface="Arial"/>
              </a:rPr>
              <a:t>Diseño o revisión de políticas de ausencia</a:t>
            </a: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 dirty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 dirty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</a:pPr>
            <a:endParaRPr lang="es-ES" sz="1000" b="1" i="0" u="none" strike="noStrike" cap="none" noProof="0" dirty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BA8181F-A05C-321A-10B4-6C139C25C78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BA8181F-A05C-321A-10B4-6C139C25C7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321F62-3DBA-D620-E127-BB52914A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10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B2747569-1B61-00CB-F58A-B5BAA91D8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5" name="Google Shape;713;p11">
            <a:extLst>
              <a:ext uri="{FF2B5EF4-FFF2-40B4-BE49-F238E27FC236}">
                <a16:creationId xmlns:a16="http://schemas.microsoft.com/office/drawing/2014/main" id="{2E6A9DCC-1A72-8A5B-6560-BB68415F81BC}"/>
              </a:ext>
            </a:extLst>
          </p:cNvPr>
          <p:cNvGrpSpPr/>
          <p:nvPr/>
        </p:nvGrpSpPr>
        <p:grpSpPr>
          <a:xfrm>
            <a:off x="1134076" y="1915513"/>
            <a:ext cx="10076550" cy="4179013"/>
            <a:chOff x="390278" y="1989064"/>
            <a:chExt cx="10934695" cy="4483464"/>
          </a:xfrm>
        </p:grpSpPr>
        <p:sp>
          <p:nvSpPr>
            <p:cNvPr id="11" name="Google Shape;714;p11">
              <a:extLst>
                <a:ext uri="{FF2B5EF4-FFF2-40B4-BE49-F238E27FC236}">
                  <a16:creationId xmlns:a16="http://schemas.microsoft.com/office/drawing/2014/main" id="{6786C728-C267-AAE7-257E-6404927C202B}"/>
                </a:ext>
              </a:extLst>
            </p:cNvPr>
            <p:cNvSpPr/>
            <p:nvPr/>
          </p:nvSpPr>
          <p:spPr>
            <a:xfrm>
              <a:off x="447804" y="1989064"/>
              <a:ext cx="10725201" cy="4483464"/>
            </a:xfrm>
            <a:custGeom>
              <a:avLst/>
              <a:gdLst/>
              <a:ahLst/>
              <a:cxnLst/>
              <a:rect l="l" t="t" r="r" b="b"/>
              <a:pathLst>
                <a:path w="13838" h="6349" extrusionOk="0">
                  <a:moveTo>
                    <a:pt x="0" y="2730"/>
                  </a:moveTo>
                  <a:lnTo>
                    <a:pt x="1380" y="2730"/>
                  </a:lnTo>
                  <a:lnTo>
                    <a:pt x="1380" y="2730"/>
                  </a:lnTo>
                  <a:lnTo>
                    <a:pt x="1416" y="2730"/>
                  </a:lnTo>
                  <a:lnTo>
                    <a:pt x="1452" y="2734"/>
                  </a:lnTo>
                  <a:lnTo>
                    <a:pt x="1488" y="2738"/>
                  </a:lnTo>
                  <a:lnTo>
                    <a:pt x="1522" y="2744"/>
                  </a:lnTo>
                  <a:lnTo>
                    <a:pt x="1556" y="2752"/>
                  </a:lnTo>
                  <a:lnTo>
                    <a:pt x="1590" y="2762"/>
                  </a:lnTo>
                  <a:lnTo>
                    <a:pt x="1622" y="2772"/>
                  </a:lnTo>
                  <a:lnTo>
                    <a:pt x="1654" y="2786"/>
                  </a:lnTo>
                  <a:lnTo>
                    <a:pt x="1686" y="2800"/>
                  </a:lnTo>
                  <a:lnTo>
                    <a:pt x="1716" y="2816"/>
                  </a:lnTo>
                  <a:lnTo>
                    <a:pt x="1746" y="2832"/>
                  </a:lnTo>
                  <a:lnTo>
                    <a:pt x="1774" y="2850"/>
                  </a:lnTo>
                  <a:lnTo>
                    <a:pt x="1802" y="2870"/>
                  </a:lnTo>
                  <a:lnTo>
                    <a:pt x="1830" y="2892"/>
                  </a:lnTo>
                  <a:lnTo>
                    <a:pt x="1854" y="2914"/>
                  </a:lnTo>
                  <a:lnTo>
                    <a:pt x="1880" y="2938"/>
                  </a:lnTo>
                  <a:lnTo>
                    <a:pt x="1902" y="2962"/>
                  </a:lnTo>
                  <a:lnTo>
                    <a:pt x="1924" y="2988"/>
                  </a:lnTo>
                  <a:lnTo>
                    <a:pt x="1946" y="3014"/>
                  </a:lnTo>
                  <a:lnTo>
                    <a:pt x="1966" y="3042"/>
                  </a:lnTo>
                  <a:lnTo>
                    <a:pt x="1984" y="3070"/>
                  </a:lnTo>
                  <a:lnTo>
                    <a:pt x="2002" y="3100"/>
                  </a:lnTo>
                  <a:lnTo>
                    <a:pt x="2016" y="3130"/>
                  </a:lnTo>
                  <a:lnTo>
                    <a:pt x="2032" y="3162"/>
                  </a:lnTo>
                  <a:lnTo>
                    <a:pt x="2044" y="3193"/>
                  </a:lnTo>
                  <a:lnTo>
                    <a:pt x="2054" y="3225"/>
                  </a:lnTo>
                  <a:lnTo>
                    <a:pt x="2064" y="3259"/>
                  </a:lnTo>
                  <a:lnTo>
                    <a:pt x="2072" y="3293"/>
                  </a:lnTo>
                  <a:lnTo>
                    <a:pt x="2078" y="3329"/>
                  </a:lnTo>
                  <a:lnTo>
                    <a:pt x="2084" y="3363"/>
                  </a:lnTo>
                  <a:lnTo>
                    <a:pt x="2086" y="3399"/>
                  </a:lnTo>
                  <a:lnTo>
                    <a:pt x="2086" y="3435"/>
                  </a:lnTo>
                  <a:lnTo>
                    <a:pt x="2086" y="5643"/>
                  </a:lnTo>
                  <a:lnTo>
                    <a:pt x="2086" y="5643"/>
                  </a:lnTo>
                  <a:lnTo>
                    <a:pt x="2088" y="5679"/>
                  </a:lnTo>
                  <a:lnTo>
                    <a:pt x="2090" y="5715"/>
                  </a:lnTo>
                  <a:lnTo>
                    <a:pt x="2096" y="5751"/>
                  </a:lnTo>
                  <a:lnTo>
                    <a:pt x="2102" y="5785"/>
                  </a:lnTo>
                  <a:lnTo>
                    <a:pt x="2110" y="5819"/>
                  </a:lnTo>
                  <a:lnTo>
                    <a:pt x="2118" y="5853"/>
                  </a:lnTo>
                  <a:lnTo>
                    <a:pt x="2130" y="5885"/>
                  </a:lnTo>
                  <a:lnTo>
                    <a:pt x="2142" y="5917"/>
                  </a:lnTo>
                  <a:lnTo>
                    <a:pt x="2156" y="5949"/>
                  </a:lnTo>
                  <a:lnTo>
                    <a:pt x="2172" y="5979"/>
                  </a:lnTo>
                  <a:lnTo>
                    <a:pt x="2190" y="6009"/>
                  </a:lnTo>
                  <a:lnTo>
                    <a:pt x="2208" y="6037"/>
                  </a:lnTo>
                  <a:lnTo>
                    <a:pt x="2228" y="6065"/>
                  </a:lnTo>
                  <a:lnTo>
                    <a:pt x="2248" y="6093"/>
                  </a:lnTo>
                  <a:lnTo>
                    <a:pt x="2272" y="6117"/>
                  </a:lnTo>
                  <a:lnTo>
                    <a:pt x="2294" y="6143"/>
                  </a:lnTo>
                  <a:lnTo>
                    <a:pt x="2320" y="6165"/>
                  </a:lnTo>
                  <a:lnTo>
                    <a:pt x="2344" y="6187"/>
                  </a:lnTo>
                  <a:lnTo>
                    <a:pt x="2372" y="6209"/>
                  </a:lnTo>
                  <a:lnTo>
                    <a:pt x="2400" y="6229"/>
                  </a:lnTo>
                  <a:lnTo>
                    <a:pt x="2428" y="6247"/>
                  </a:lnTo>
                  <a:lnTo>
                    <a:pt x="2458" y="6265"/>
                  </a:lnTo>
                  <a:lnTo>
                    <a:pt x="2488" y="6279"/>
                  </a:lnTo>
                  <a:lnTo>
                    <a:pt x="2520" y="6295"/>
                  </a:lnTo>
                  <a:lnTo>
                    <a:pt x="2552" y="6307"/>
                  </a:lnTo>
                  <a:lnTo>
                    <a:pt x="2584" y="6317"/>
                  </a:lnTo>
                  <a:lnTo>
                    <a:pt x="2618" y="6327"/>
                  </a:lnTo>
                  <a:lnTo>
                    <a:pt x="2652" y="6335"/>
                  </a:lnTo>
                  <a:lnTo>
                    <a:pt x="2686" y="6341"/>
                  </a:lnTo>
                  <a:lnTo>
                    <a:pt x="2722" y="6347"/>
                  </a:lnTo>
                  <a:lnTo>
                    <a:pt x="2758" y="6349"/>
                  </a:lnTo>
                  <a:lnTo>
                    <a:pt x="2794" y="6349"/>
                  </a:lnTo>
                  <a:lnTo>
                    <a:pt x="3840" y="6349"/>
                  </a:lnTo>
                  <a:lnTo>
                    <a:pt x="3840" y="6349"/>
                  </a:lnTo>
                  <a:lnTo>
                    <a:pt x="3876" y="6349"/>
                  </a:lnTo>
                  <a:lnTo>
                    <a:pt x="3912" y="6347"/>
                  </a:lnTo>
                  <a:lnTo>
                    <a:pt x="3948" y="6341"/>
                  </a:lnTo>
                  <a:lnTo>
                    <a:pt x="3982" y="6335"/>
                  </a:lnTo>
                  <a:lnTo>
                    <a:pt x="4016" y="6327"/>
                  </a:lnTo>
                  <a:lnTo>
                    <a:pt x="4050" y="6317"/>
                  </a:lnTo>
                  <a:lnTo>
                    <a:pt x="4082" y="6307"/>
                  </a:lnTo>
                  <a:lnTo>
                    <a:pt x="4114" y="6295"/>
                  </a:lnTo>
                  <a:lnTo>
                    <a:pt x="4146" y="6279"/>
                  </a:lnTo>
                  <a:lnTo>
                    <a:pt x="4176" y="6265"/>
                  </a:lnTo>
                  <a:lnTo>
                    <a:pt x="4206" y="6247"/>
                  </a:lnTo>
                  <a:lnTo>
                    <a:pt x="4234" y="6229"/>
                  </a:lnTo>
                  <a:lnTo>
                    <a:pt x="4262" y="6209"/>
                  </a:lnTo>
                  <a:lnTo>
                    <a:pt x="4290" y="6187"/>
                  </a:lnTo>
                  <a:lnTo>
                    <a:pt x="4314" y="6165"/>
                  </a:lnTo>
                  <a:lnTo>
                    <a:pt x="4340" y="6143"/>
                  </a:lnTo>
                  <a:lnTo>
                    <a:pt x="4362" y="6117"/>
                  </a:lnTo>
                  <a:lnTo>
                    <a:pt x="4386" y="6093"/>
                  </a:lnTo>
                  <a:lnTo>
                    <a:pt x="4406" y="6065"/>
                  </a:lnTo>
                  <a:lnTo>
                    <a:pt x="4426" y="6037"/>
                  </a:lnTo>
                  <a:lnTo>
                    <a:pt x="4444" y="6009"/>
                  </a:lnTo>
                  <a:lnTo>
                    <a:pt x="4462" y="5979"/>
                  </a:lnTo>
                  <a:lnTo>
                    <a:pt x="4478" y="5949"/>
                  </a:lnTo>
                  <a:lnTo>
                    <a:pt x="4492" y="5917"/>
                  </a:lnTo>
                  <a:lnTo>
                    <a:pt x="4504" y="5885"/>
                  </a:lnTo>
                  <a:lnTo>
                    <a:pt x="4516" y="5853"/>
                  </a:lnTo>
                  <a:lnTo>
                    <a:pt x="4524" y="5819"/>
                  </a:lnTo>
                  <a:lnTo>
                    <a:pt x="4532" y="5785"/>
                  </a:lnTo>
                  <a:lnTo>
                    <a:pt x="4538" y="5751"/>
                  </a:lnTo>
                  <a:lnTo>
                    <a:pt x="4544" y="5715"/>
                  </a:lnTo>
                  <a:lnTo>
                    <a:pt x="4546" y="5679"/>
                  </a:lnTo>
                  <a:lnTo>
                    <a:pt x="4548" y="5643"/>
                  </a:lnTo>
                  <a:lnTo>
                    <a:pt x="4548" y="1900"/>
                  </a:lnTo>
                  <a:lnTo>
                    <a:pt x="4548" y="1900"/>
                  </a:lnTo>
                  <a:lnTo>
                    <a:pt x="4548" y="1864"/>
                  </a:lnTo>
                  <a:lnTo>
                    <a:pt x="4550" y="1828"/>
                  </a:lnTo>
                  <a:lnTo>
                    <a:pt x="4556" y="1794"/>
                  </a:lnTo>
                  <a:lnTo>
                    <a:pt x="4562" y="1758"/>
                  </a:lnTo>
                  <a:lnTo>
                    <a:pt x="4570" y="1724"/>
                  </a:lnTo>
                  <a:lnTo>
                    <a:pt x="4578" y="1692"/>
                  </a:lnTo>
                  <a:lnTo>
                    <a:pt x="4590" y="1658"/>
                  </a:lnTo>
                  <a:lnTo>
                    <a:pt x="4602" y="1626"/>
                  </a:lnTo>
                  <a:lnTo>
                    <a:pt x="4618" y="1594"/>
                  </a:lnTo>
                  <a:lnTo>
                    <a:pt x="4632" y="1564"/>
                  </a:lnTo>
                  <a:lnTo>
                    <a:pt x="4650" y="1534"/>
                  </a:lnTo>
                  <a:lnTo>
                    <a:pt x="4668" y="1506"/>
                  </a:lnTo>
                  <a:lnTo>
                    <a:pt x="4688" y="1478"/>
                  </a:lnTo>
                  <a:lnTo>
                    <a:pt x="4708" y="1452"/>
                  </a:lnTo>
                  <a:lnTo>
                    <a:pt x="4732" y="1426"/>
                  </a:lnTo>
                  <a:lnTo>
                    <a:pt x="4754" y="1402"/>
                  </a:lnTo>
                  <a:lnTo>
                    <a:pt x="4780" y="1378"/>
                  </a:lnTo>
                  <a:lnTo>
                    <a:pt x="4804" y="1356"/>
                  </a:lnTo>
                  <a:lnTo>
                    <a:pt x="4832" y="1334"/>
                  </a:lnTo>
                  <a:lnTo>
                    <a:pt x="4860" y="1316"/>
                  </a:lnTo>
                  <a:lnTo>
                    <a:pt x="4888" y="1296"/>
                  </a:lnTo>
                  <a:lnTo>
                    <a:pt x="4918" y="1280"/>
                  </a:lnTo>
                  <a:lnTo>
                    <a:pt x="4948" y="1264"/>
                  </a:lnTo>
                  <a:lnTo>
                    <a:pt x="4980" y="1250"/>
                  </a:lnTo>
                  <a:lnTo>
                    <a:pt x="5012" y="1238"/>
                  </a:lnTo>
                  <a:lnTo>
                    <a:pt x="5044" y="1226"/>
                  </a:lnTo>
                  <a:lnTo>
                    <a:pt x="5078" y="1216"/>
                  </a:lnTo>
                  <a:lnTo>
                    <a:pt x="5112" y="1208"/>
                  </a:lnTo>
                  <a:lnTo>
                    <a:pt x="5146" y="1202"/>
                  </a:lnTo>
                  <a:lnTo>
                    <a:pt x="5182" y="1198"/>
                  </a:lnTo>
                  <a:lnTo>
                    <a:pt x="5218" y="1194"/>
                  </a:lnTo>
                  <a:lnTo>
                    <a:pt x="5254" y="1194"/>
                  </a:lnTo>
                  <a:lnTo>
                    <a:pt x="6258" y="1194"/>
                  </a:lnTo>
                  <a:lnTo>
                    <a:pt x="6258" y="1194"/>
                  </a:lnTo>
                  <a:lnTo>
                    <a:pt x="6294" y="1194"/>
                  </a:lnTo>
                  <a:lnTo>
                    <a:pt x="6330" y="1198"/>
                  </a:lnTo>
                  <a:lnTo>
                    <a:pt x="6364" y="1202"/>
                  </a:lnTo>
                  <a:lnTo>
                    <a:pt x="6400" y="1208"/>
                  </a:lnTo>
                  <a:lnTo>
                    <a:pt x="6434" y="1216"/>
                  </a:lnTo>
                  <a:lnTo>
                    <a:pt x="6468" y="1226"/>
                  </a:lnTo>
                  <a:lnTo>
                    <a:pt x="6500" y="1238"/>
                  </a:lnTo>
                  <a:lnTo>
                    <a:pt x="6532" y="1250"/>
                  </a:lnTo>
                  <a:lnTo>
                    <a:pt x="6564" y="1264"/>
                  </a:lnTo>
                  <a:lnTo>
                    <a:pt x="6594" y="1280"/>
                  </a:lnTo>
                  <a:lnTo>
                    <a:pt x="6624" y="1296"/>
                  </a:lnTo>
                  <a:lnTo>
                    <a:pt x="6652" y="1316"/>
                  </a:lnTo>
                  <a:lnTo>
                    <a:pt x="6680" y="1334"/>
                  </a:lnTo>
                  <a:lnTo>
                    <a:pt x="6706" y="1356"/>
                  </a:lnTo>
                  <a:lnTo>
                    <a:pt x="6732" y="1378"/>
                  </a:lnTo>
                  <a:lnTo>
                    <a:pt x="6756" y="1402"/>
                  </a:lnTo>
                  <a:lnTo>
                    <a:pt x="6780" y="1426"/>
                  </a:lnTo>
                  <a:lnTo>
                    <a:pt x="6802" y="1452"/>
                  </a:lnTo>
                  <a:lnTo>
                    <a:pt x="6824" y="1478"/>
                  </a:lnTo>
                  <a:lnTo>
                    <a:pt x="6844" y="1506"/>
                  </a:lnTo>
                  <a:lnTo>
                    <a:pt x="6862" y="1534"/>
                  </a:lnTo>
                  <a:lnTo>
                    <a:pt x="6878" y="1564"/>
                  </a:lnTo>
                  <a:lnTo>
                    <a:pt x="6894" y="1594"/>
                  </a:lnTo>
                  <a:lnTo>
                    <a:pt x="6908" y="1626"/>
                  </a:lnTo>
                  <a:lnTo>
                    <a:pt x="6922" y="1658"/>
                  </a:lnTo>
                  <a:lnTo>
                    <a:pt x="6932" y="1692"/>
                  </a:lnTo>
                  <a:lnTo>
                    <a:pt x="6942" y="1724"/>
                  </a:lnTo>
                  <a:lnTo>
                    <a:pt x="6950" y="1758"/>
                  </a:lnTo>
                  <a:lnTo>
                    <a:pt x="6956" y="1794"/>
                  </a:lnTo>
                  <a:lnTo>
                    <a:pt x="6960" y="1828"/>
                  </a:lnTo>
                  <a:lnTo>
                    <a:pt x="6964" y="1864"/>
                  </a:lnTo>
                  <a:lnTo>
                    <a:pt x="6964" y="1900"/>
                  </a:lnTo>
                  <a:lnTo>
                    <a:pt x="6964" y="4459"/>
                  </a:lnTo>
                  <a:lnTo>
                    <a:pt x="6964" y="4459"/>
                  </a:lnTo>
                  <a:lnTo>
                    <a:pt x="6966" y="4495"/>
                  </a:lnTo>
                  <a:lnTo>
                    <a:pt x="6968" y="4531"/>
                  </a:lnTo>
                  <a:lnTo>
                    <a:pt x="6972" y="4567"/>
                  </a:lnTo>
                  <a:lnTo>
                    <a:pt x="6978" y="4601"/>
                  </a:lnTo>
                  <a:lnTo>
                    <a:pt x="6986" y="4635"/>
                  </a:lnTo>
                  <a:lnTo>
                    <a:pt x="6996" y="4669"/>
                  </a:lnTo>
                  <a:lnTo>
                    <a:pt x="7008" y="4701"/>
                  </a:lnTo>
                  <a:lnTo>
                    <a:pt x="7020" y="4733"/>
                  </a:lnTo>
                  <a:lnTo>
                    <a:pt x="7034" y="4765"/>
                  </a:lnTo>
                  <a:lnTo>
                    <a:pt x="7050" y="4795"/>
                  </a:lnTo>
                  <a:lnTo>
                    <a:pt x="7068" y="4825"/>
                  </a:lnTo>
                  <a:lnTo>
                    <a:pt x="7086" y="4853"/>
                  </a:lnTo>
                  <a:lnTo>
                    <a:pt x="7106" y="4881"/>
                  </a:lnTo>
                  <a:lnTo>
                    <a:pt x="7126" y="4907"/>
                  </a:lnTo>
                  <a:lnTo>
                    <a:pt x="7148" y="4933"/>
                  </a:lnTo>
                  <a:lnTo>
                    <a:pt x="7172" y="4957"/>
                  </a:lnTo>
                  <a:lnTo>
                    <a:pt x="7196" y="4981"/>
                  </a:lnTo>
                  <a:lnTo>
                    <a:pt x="7222" y="5003"/>
                  </a:lnTo>
                  <a:lnTo>
                    <a:pt x="7248" y="5025"/>
                  </a:lnTo>
                  <a:lnTo>
                    <a:pt x="7276" y="5045"/>
                  </a:lnTo>
                  <a:lnTo>
                    <a:pt x="7306" y="5063"/>
                  </a:lnTo>
                  <a:lnTo>
                    <a:pt x="7334" y="5079"/>
                  </a:lnTo>
                  <a:lnTo>
                    <a:pt x="7366" y="5095"/>
                  </a:lnTo>
                  <a:lnTo>
                    <a:pt x="7396" y="5109"/>
                  </a:lnTo>
                  <a:lnTo>
                    <a:pt x="7428" y="5123"/>
                  </a:lnTo>
                  <a:lnTo>
                    <a:pt x="7462" y="5133"/>
                  </a:lnTo>
                  <a:lnTo>
                    <a:pt x="7496" y="5143"/>
                  </a:lnTo>
                  <a:lnTo>
                    <a:pt x="7530" y="5151"/>
                  </a:lnTo>
                  <a:lnTo>
                    <a:pt x="7564" y="5157"/>
                  </a:lnTo>
                  <a:lnTo>
                    <a:pt x="7600" y="5161"/>
                  </a:lnTo>
                  <a:lnTo>
                    <a:pt x="7634" y="5165"/>
                  </a:lnTo>
                  <a:lnTo>
                    <a:pt x="7672" y="5165"/>
                  </a:lnTo>
                  <a:lnTo>
                    <a:pt x="8704" y="5165"/>
                  </a:lnTo>
                  <a:lnTo>
                    <a:pt x="8704" y="5165"/>
                  </a:lnTo>
                  <a:lnTo>
                    <a:pt x="8740" y="5165"/>
                  </a:lnTo>
                  <a:lnTo>
                    <a:pt x="8776" y="5161"/>
                  </a:lnTo>
                  <a:lnTo>
                    <a:pt x="8812" y="5157"/>
                  </a:lnTo>
                  <a:lnTo>
                    <a:pt x="8846" y="5151"/>
                  </a:lnTo>
                  <a:lnTo>
                    <a:pt x="8880" y="5143"/>
                  </a:lnTo>
                  <a:lnTo>
                    <a:pt x="8914" y="5133"/>
                  </a:lnTo>
                  <a:lnTo>
                    <a:pt x="8946" y="5123"/>
                  </a:lnTo>
                  <a:lnTo>
                    <a:pt x="8978" y="5109"/>
                  </a:lnTo>
                  <a:lnTo>
                    <a:pt x="9010" y="5095"/>
                  </a:lnTo>
                  <a:lnTo>
                    <a:pt x="9040" y="5079"/>
                  </a:lnTo>
                  <a:lnTo>
                    <a:pt x="9070" y="5063"/>
                  </a:lnTo>
                  <a:lnTo>
                    <a:pt x="9098" y="5045"/>
                  </a:lnTo>
                  <a:lnTo>
                    <a:pt x="9126" y="5025"/>
                  </a:lnTo>
                  <a:lnTo>
                    <a:pt x="9154" y="5003"/>
                  </a:lnTo>
                  <a:lnTo>
                    <a:pt x="9178" y="4981"/>
                  </a:lnTo>
                  <a:lnTo>
                    <a:pt x="9204" y="4957"/>
                  </a:lnTo>
                  <a:lnTo>
                    <a:pt x="9226" y="4933"/>
                  </a:lnTo>
                  <a:lnTo>
                    <a:pt x="9250" y="4907"/>
                  </a:lnTo>
                  <a:lnTo>
                    <a:pt x="9270" y="4881"/>
                  </a:lnTo>
                  <a:lnTo>
                    <a:pt x="9290" y="4853"/>
                  </a:lnTo>
                  <a:lnTo>
                    <a:pt x="9308" y="4825"/>
                  </a:lnTo>
                  <a:lnTo>
                    <a:pt x="9326" y="4795"/>
                  </a:lnTo>
                  <a:lnTo>
                    <a:pt x="9340" y="4765"/>
                  </a:lnTo>
                  <a:lnTo>
                    <a:pt x="9356" y="4733"/>
                  </a:lnTo>
                  <a:lnTo>
                    <a:pt x="9368" y="4701"/>
                  </a:lnTo>
                  <a:lnTo>
                    <a:pt x="9378" y="4669"/>
                  </a:lnTo>
                  <a:lnTo>
                    <a:pt x="9388" y="4635"/>
                  </a:lnTo>
                  <a:lnTo>
                    <a:pt x="9396" y="4601"/>
                  </a:lnTo>
                  <a:lnTo>
                    <a:pt x="9402" y="4567"/>
                  </a:lnTo>
                  <a:lnTo>
                    <a:pt x="9408" y="4531"/>
                  </a:lnTo>
                  <a:lnTo>
                    <a:pt x="9410" y="4495"/>
                  </a:lnTo>
                  <a:lnTo>
                    <a:pt x="9410" y="4459"/>
                  </a:lnTo>
                  <a:lnTo>
                    <a:pt x="9410" y="706"/>
                  </a:lnTo>
                  <a:lnTo>
                    <a:pt x="9410" y="706"/>
                  </a:lnTo>
                  <a:lnTo>
                    <a:pt x="9412" y="670"/>
                  </a:lnTo>
                  <a:lnTo>
                    <a:pt x="9414" y="634"/>
                  </a:lnTo>
                  <a:lnTo>
                    <a:pt x="9420" y="598"/>
                  </a:lnTo>
                  <a:lnTo>
                    <a:pt x="9426" y="564"/>
                  </a:lnTo>
                  <a:lnTo>
                    <a:pt x="9434" y="530"/>
                  </a:lnTo>
                  <a:lnTo>
                    <a:pt x="9442" y="496"/>
                  </a:lnTo>
                  <a:lnTo>
                    <a:pt x="9454" y="464"/>
                  </a:lnTo>
                  <a:lnTo>
                    <a:pt x="9466" y="432"/>
                  </a:lnTo>
                  <a:lnTo>
                    <a:pt x="9480" y="400"/>
                  </a:lnTo>
                  <a:lnTo>
                    <a:pt x="9496" y="370"/>
                  </a:lnTo>
                  <a:lnTo>
                    <a:pt x="9514" y="340"/>
                  </a:lnTo>
                  <a:lnTo>
                    <a:pt x="9532" y="312"/>
                  </a:lnTo>
                  <a:lnTo>
                    <a:pt x="9552" y="284"/>
                  </a:lnTo>
                  <a:lnTo>
                    <a:pt x="9572" y="256"/>
                  </a:lnTo>
                  <a:lnTo>
                    <a:pt x="9596" y="232"/>
                  </a:lnTo>
                  <a:lnTo>
                    <a:pt x="9618" y="206"/>
                  </a:lnTo>
                  <a:lnTo>
                    <a:pt x="9644" y="184"/>
                  </a:lnTo>
                  <a:lnTo>
                    <a:pt x="9668" y="160"/>
                  </a:lnTo>
                  <a:lnTo>
                    <a:pt x="9696" y="140"/>
                  </a:lnTo>
                  <a:lnTo>
                    <a:pt x="9724" y="120"/>
                  </a:lnTo>
                  <a:lnTo>
                    <a:pt x="9752" y="102"/>
                  </a:lnTo>
                  <a:lnTo>
                    <a:pt x="9782" y="84"/>
                  </a:lnTo>
                  <a:lnTo>
                    <a:pt x="9812" y="68"/>
                  </a:lnTo>
                  <a:lnTo>
                    <a:pt x="9844" y="54"/>
                  </a:lnTo>
                  <a:lnTo>
                    <a:pt x="9876" y="42"/>
                  </a:lnTo>
                  <a:lnTo>
                    <a:pt x="9908" y="30"/>
                  </a:lnTo>
                  <a:lnTo>
                    <a:pt x="9942" y="22"/>
                  </a:lnTo>
                  <a:lnTo>
                    <a:pt x="9976" y="14"/>
                  </a:lnTo>
                  <a:lnTo>
                    <a:pt x="10010" y="8"/>
                  </a:lnTo>
                  <a:lnTo>
                    <a:pt x="10046" y="2"/>
                  </a:lnTo>
                  <a:lnTo>
                    <a:pt x="10082" y="0"/>
                  </a:lnTo>
                  <a:lnTo>
                    <a:pt x="10118" y="0"/>
                  </a:lnTo>
                  <a:lnTo>
                    <a:pt x="11108" y="0"/>
                  </a:lnTo>
                  <a:lnTo>
                    <a:pt x="11108" y="0"/>
                  </a:lnTo>
                  <a:lnTo>
                    <a:pt x="11144" y="0"/>
                  </a:lnTo>
                  <a:lnTo>
                    <a:pt x="11180" y="2"/>
                  </a:lnTo>
                  <a:lnTo>
                    <a:pt x="11216" y="8"/>
                  </a:lnTo>
                  <a:lnTo>
                    <a:pt x="11250" y="14"/>
                  </a:lnTo>
                  <a:lnTo>
                    <a:pt x="11284" y="22"/>
                  </a:lnTo>
                  <a:lnTo>
                    <a:pt x="11318" y="30"/>
                  </a:lnTo>
                  <a:lnTo>
                    <a:pt x="11350" y="42"/>
                  </a:lnTo>
                  <a:lnTo>
                    <a:pt x="11382" y="54"/>
                  </a:lnTo>
                  <a:lnTo>
                    <a:pt x="11414" y="68"/>
                  </a:lnTo>
                  <a:lnTo>
                    <a:pt x="11444" y="84"/>
                  </a:lnTo>
                  <a:lnTo>
                    <a:pt x="11474" y="102"/>
                  </a:lnTo>
                  <a:lnTo>
                    <a:pt x="11502" y="120"/>
                  </a:lnTo>
                  <a:lnTo>
                    <a:pt x="11530" y="140"/>
                  </a:lnTo>
                  <a:lnTo>
                    <a:pt x="11556" y="160"/>
                  </a:lnTo>
                  <a:lnTo>
                    <a:pt x="11582" y="184"/>
                  </a:lnTo>
                  <a:lnTo>
                    <a:pt x="11606" y="206"/>
                  </a:lnTo>
                  <a:lnTo>
                    <a:pt x="11630" y="232"/>
                  </a:lnTo>
                  <a:lnTo>
                    <a:pt x="11652" y="256"/>
                  </a:lnTo>
                  <a:lnTo>
                    <a:pt x="11674" y="284"/>
                  </a:lnTo>
                  <a:lnTo>
                    <a:pt x="11694" y="312"/>
                  </a:lnTo>
                  <a:lnTo>
                    <a:pt x="11712" y="340"/>
                  </a:lnTo>
                  <a:lnTo>
                    <a:pt x="11728" y="370"/>
                  </a:lnTo>
                  <a:lnTo>
                    <a:pt x="11744" y="400"/>
                  </a:lnTo>
                  <a:lnTo>
                    <a:pt x="11758" y="432"/>
                  </a:lnTo>
                  <a:lnTo>
                    <a:pt x="11772" y="464"/>
                  </a:lnTo>
                  <a:lnTo>
                    <a:pt x="11782" y="496"/>
                  </a:lnTo>
                  <a:lnTo>
                    <a:pt x="11792" y="530"/>
                  </a:lnTo>
                  <a:lnTo>
                    <a:pt x="11800" y="564"/>
                  </a:lnTo>
                  <a:lnTo>
                    <a:pt x="11806" y="598"/>
                  </a:lnTo>
                  <a:lnTo>
                    <a:pt x="11810" y="634"/>
                  </a:lnTo>
                  <a:lnTo>
                    <a:pt x="11814" y="670"/>
                  </a:lnTo>
                  <a:lnTo>
                    <a:pt x="11814" y="706"/>
                  </a:lnTo>
                  <a:lnTo>
                    <a:pt x="11814" y="2350"/>
                  </a:lnTo>
                  <a:lnTo>
                    <a:pt x="11814" y="2350"/>
                  </a:lnTo>
                  <a:lnTo>
                    <a:pt x="11816" y="2386"/>
                  </a:lnTo>
                  <a:lnTo>
                    <a:pt x="11818" y="2422"/>
                  </a:lnTo>
                  <a:lnTo>
                    <a:pt x="11822" y="2456"/>
                  </a:lnTo>
                  <a:lnTo>
                    <a:pt x="11828" y="2492"/>
                  </a:lnTo>
                  <a:lnTo>
                    <a:pt x="11836" y="2526"/>
                  </a:lnTo>
                  <a:lnTo>
                    <a:pt x="11846" y="2560"/>
                  </a:lnTo>
                  <a:lnTo>
                    <a:pt x="11858" y="2592"/>
                  </a:lnTo>
                  <a:lnTo>
                    <a:pt x="11870" y="2624"/>
                  </a:lnTo>
                  <a:lnTo>
                    <a:pt x="11884" y="2656"/>
                  </a:lnTo>
                  <a:lnTo>
                    <a:pt x="11900" y="2686"/>
                  </a:lnTo>
                  <a:lnTo>
                    <a:pt x="11918" y="2716"/>
                  </a:lnTo>
                  <a:lnTo>
                    <a:pt x="11936" y="2744"/>
                  </a:lnTo>
                  <a:lnTo>
                    <a:pt x="11956" y="2772"/>
                  </a:lnTo>
                  <a:lnTo>
                    <a:pt x="11976" y="2798"/>
                  </a:lnTo>
                  <a:lnTo>
                    <a:pt x="11998" y="2824"/>
                  </a:lnTo>
                  <a:lnTo>
                    <a:pt x="12022" y="2848"/>
                  </a:lnTo>
                  <a:lnTo>
                    <a:pt x="12046" y="2872"/>
                  </a:lnTo>
                  <a:lnTo>
                    <a:pt x="12072" y="2894"/>
                  </a:lnTo>
                  <a:lnTo>
                    <a:pt x="12100" y="2916"/>
                  </a:lnTo>
                  <a:lnTo>
                    <a:pt x="12126" y="2936"/>
                  </a:lnTo>
                  <a:lnTo>
                    <a:pt x="12156" y="2954"/>
                  </a:lnTo>
                  <a:lnTo>
                    <a:pt x="12186" y="2970"/>
                  </a:lnTo>
                  <a:lnTo>
                    <a:pt x="12216" y="2986"/>
                  </a:lnTo>
                  <a:lnTo>
                    <a:pt x="12246" y="3000"/>
                  </a:lnTo>
                  <a:lnTo>
                    <a:pt x="12278" y="3014"/>
                  </a:lnTo>
                  <a:lnTo>
                    <a:pt x="12312" y="3024"/>
                  </a:lnTo>
                  <a:lnTo>
                    <a:pt x="12346" y="3034"/>
                  </a:lnTo>
                  <a:lnTo>
                    <a:pt x="12380" y="3042"/>
                  </a:lnTo>
                  <a:lnTo>
                    <a:pt x="12414" y="3048"/>
                  </a:lnTo>
                  <a:lnTo>
                    <a:pt x="12450" y="3052"/>
                  </a:lnTo>
                  <a:lnTo>
                    <a:pt x="12486" y="3056"/>
                  </a:lnTo>
                  <a:lnTo>
                    <a:pt x="12522" y="3056"/>
                  </a:lnTo>
                  <a:lnTo>
                    <a:pt x="13838" y="3056"/>
                  </a:lnTo>
                </a:path>
              </a:pathLst>
            </a:cu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15;p11">
              <a:extLst>
                <a:ext uri="{FF2B5EF4-FFF2-40B4-BE49-F238E27FC236}">
                  <a16:creationId xmlns:a16="http://schemas.microsoft.com/office/drawing/2014/main" id="{0837765C-9429-CE0D-7CAA-DD03D117EB97}"/>
                </a:ext>
              </a:extLst>
            </p:cNvPr>
            <p:cNvSpPr/>
            <p:nvPr/>
          </p:nvSpPr>
          <p:spPr>
            <a:xfrm>
              <a:off x="390278" y="3838973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16;p11">
              <a:extLst>
                <a:ext uri="{FF2B5EF4-FFF2-40B4-BE49-F238E27FC236}">
                  <a16:creationId xmlns:a16="http://schemas.microsoft.com/office/drawing/2014/main" id="{3D72AD95-8F6A-07A0-4B06-0FBF6A884E77}"/>
                </a:ext>
              </a:extLst>
            </p:cNvPr>
            <p:cNvSpPr/>
            <p:nvPr/>
          </p:nvSpPr>
          <p:spPr>
            <a:xfrm>
              <a:off x="11173005" y="4071208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717;p11">
            <a:extLst>
              <a:ext uri="{FF2B5EF4-FFF2-40B4-BE49-F238E27FC236}">
                <a16:creationId xmlns:a16="http://schemas.microsoft.com/office/drawing/2014/main" id="{93B377EB-75B8-B234-63AB-E9EE7656F52D}"/>
              </a:ext>
            </a:extLst>
          </p:cNvPr>
          <p:cNvSpPr/>
          <p:nvPr/>
        </p:nvSpPr>
        <p:spPr>
          <a:xfrm>
            <a:off x="3062272" y="5550319"/>
            <a:ext cx="1007634" cy="38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1" i="0" u="none" strike="noStrike" cap="none" noProof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Sistema de seguimiento</a:t>
            </a:r>
          </a:p>
        </p:txBody>
      </p:sp>
      <p:sp>
        <p:nvSpPr>
          <p:cNvPr id="41" name="Google Shape;718;p11">
            <a:extLst>
              <a:ext uri="{FF2B5EF4-FFF2-40B4-BE49-F238E27FC236}">
                <a16:creationId xmlns:a16="http://schemas.microsoft.com/office/drawing/2014/main" id="{ACBAC3F9-D59E-6F4A-93B7-AEC7BB3D1D7D}"/>
              </a:ext>
            </a:extLst>
          </p:cNvPr>
          <p:cNvSpPr/>
          <p:nvPr/>
        </p:nvSpPr>
        <p:spPr>
          <a:xfrm>
            <a:off x="1693966" y="3546705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19;p11">
            <a:extLst>
              <a:ext uri="{FF2B5EF4-FFF2-40B4-BE49-F238E27FC236}">
                <a16:creationId xmlns:a16="http://schemas.microsoft.com/office/drawing/2014/main" id="{3FB53AB7-16D5-076C-E07B-500ED72E7714}"/>
              </a:ext>
            </a:extLst>
          </p:cNvPr>
          <p:cNvSpPr/>
          <p:nvPr/>
        </p:nvSpPr>
        <p:spPr>
          <a:xfrm>
            <a:off x="3401650" y="5932256"/>
            <a:ext cx="328879" cy="324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21;p11">
            <a:extLst>
              <a:ext uri="{FF2B5EF4-FFF2-40B4-BE49-F238E27FC236}">
                <a16:creationId xmlns:a16="http://schemas.microsoft.com/office/drawing/2014/main" id="{577DCDF6-85B2-5034-94F7-9BF13DD4FAF3}"/>
              </a:ext>
            </a:extLst>
          </p:cNvPr>
          <p:cNvSpPr/>
          <p:nvPr/>
        </p:nvSpPr>
        <p:spPr>
          <a:xfrm>
            <a:off x="5130406" y="2552760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22;p11">
            <a:extLst>
              <a:ext uri="{FF2B5EF4-FFF2-40B4-BE49-F238E27FC236}">
                <a16:creationId xmlns:a16="http://schemas.microsoft.com/office/drawing/2014/main" id="{88873A67-F2C7-6AF3-BC8B-7C5DD875DF1B}"/>
              </a:ext>
            </a:extLst>
          </p:cNvPr>
          <p:cNvSpPr/>
          <p:nvPr/>
        </p:nvSpPr>
        <p:spPr>
          <a:xfrm>
            <a:off x="6894969" y="5146842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24;p11">
            <a:extLst>
              <a:ext uri="{FF2B5EF4-FFF2-40B4-BE49-F238E27FC236}">
                <a16:creationId xmlns:a16="http://schemas.microsoft.com/office/drawing/2014/main" id="{BCFD0490-2E44-CB0C-035C-CE05DDE199CF}"/>
              </a:ext>
            </a:extLst>
          </p:cNvPr>
          <p:cNvSpPr/>
          <p:nvPr/>
        </p:nvSpPr>
        <p:spPr>
          <a:xfrm>
            <a:off x="8582939" y="1748241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5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25;p11">
            <a:extLst>
              <a:ext uri="{FF2B5EF4-FFF2-40B4-BE49-F238E27FC236}">
                <a16:creationId xmlns:a16="http://schemas.microsoft.com/office/drawing/2014/main" id="{A1A0B46E-500E-8E69-D103-F3B9DA0D1C3E}"/>
              </a:ext>
            </a:extLst>
          </p:cNvPr>
          <p:cNvSpPr/>
          <p:nvPr/>
        </p:nvSpPr>
        <p:spPr>
          <a:xfrm>
            <a:off x="10394796" y="3790174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6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7" name="Google Shape;727;p11">
            <a:extLst>
              <a:ext uri="{FF2B5EF4-FFF2-40B4-BE49-F238E27FC236}">
                <a16:creationId xmlns:a16="http://schemas.microsoft.com/office/drawing/2014/main" id="{A33DFA03-41A5-B04C-4273-E9B4BA129CF9}"/>
              </a:ext>
            </a:extLst>
          </p:cNvPr>
          <p:cNvSpPr/>
          <p:nvPr/>
        </p:nvSpPr>
        <p:spPr>
          <a:xfrm>
            <a:off x="4589483" y="2161408"/>
            <a:ext cx="1352733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</a:pPr>
            <a:r>
              <a:rPr lang="es-ES" sz="1000" b="0" noProof="0">
                <a:solidFill>
                  <a:schemeClr val="accent4"/>
                </a:solidFill>
                <a:latin typeface="+mj-lt"/>
              </a:rPr>
              <a:t>Personalización del valor</a:t>
            </a:r>
            <a:endParaRPr lang="es-ES" sz="10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8" name="Google Shape;728;p11">
            <a:extLst>
              <a:ext uri="{FF2B5EF4-FFF2-40B4-BE49-F238E27FC236}">
                <a16:creationId xmlns:a16="http://schemas.microsoft.com/office/drawing/2014/main" id="{C97C369E-DF9B-1808-E94B-27E21F32F36E}"/>
              </a:ext>
            </a:extLst>
          </p:cNvPr>
          <p:cNvSpPr/>
          <p:nvPr/>
        </p:nvSpPr>
        <p:spPr>
          <a:xfrm>
            <a:off x="6370394" y="4743450"/>
            <a:ext cx="1363906" cy="73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noProof="0" dirty="0">
                <a:solidFill>
                  <a:schemeClr val="accent4"/>
                </a:solidFill>
                <a:latin typeface="+mj-lt"/>
              </a:rPr>
              <a:t>Adaptación de las condiciones</a:t>
            </a:r>
          </a:p>
        </p:txBody>
      </p:sp>
      <p:sp>
        <p:nvSpPr>
          <p:cNvPr id="49" name="Google Shape;731;p11">
            <a:extLst>
              <a:ext uri="{FF2B5EF4-FFF2-40B4-BE49-F238E27FC236}">
                <a16:creationId xmlns:a16="http://schemas.microsoft.com/office/drawing/2014/main" id="{9A5E4013-5202-942C-4CCF-779D25195FC1}"/>
              </a:ext>
            </a:extLst>
          </p:cNvPr>
          <p:cNvSpPr/>
          <p:nvPr/>
        </p:nvSpPr>
        <p:spPr>
          <a:xfrm>
            <a:off x="10011390" y="4223819"/>
            <a:ext cx="1129215" cy="44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Asistencia en la implantación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lang="es-ES" sz="14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Google Shape;729;p11">
            <a:extLst>
              <a:ext uri="{FF2B5EF4-FFF2-40B4-BE49-F238E27FC236}">
                <a16:creationId xmlns:a16="http://schemas.microsoft.com/office/drawing/2014/main" id="{885905F5-519E-CBD0-30C2-6014E442D3C4}"/>
              </a:ext>
            </a:extLst>
          </p:cNvPr>
          <p:cNvSpPr/>
          <p:nvPr/>
        </p:nvSpPr>
        <p:spPr>
          <a:xfrm>
            <a:off x="8091652" y="2139156"/>
            <a:ext cx="1352733" cy="86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>
                <a:solidFill>
                  <a:schemeClr val="accent4"/>
                </a:solidFill>
                <a:latin typeface="+mj-lt"/>
                <a:cs typeface="Arial"/>
                <a:sym typeface="Arial"/>
              </a:rPr>
              <a:t>Adaptación al estilo de liderazgo y mandos medios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14C5EAB-9FF7-79C1-36EE-645E89A12A81}"/>
              </a:ext>
            </a:extLst>
          </p:cNvPr>
          <p:cNvSpPr txBox="1"/>
          <p:nvPr/>
        </p:nvSpPr>
        <p:spPr>
          <a:xfrm>
            <a:off x="4593534" y="5048250"/>
            <a:ext cx="6732950" cy="1401112"/>
          </a:xfrm>
          <a:prstGeom prst="rect">
            <a:avLst/>
          </a:prstGeom>
          <a:solidFill>
            <a:srgbClr val="FFF5ED"/>
          </a:solidFill>
          <a:effectLst/>
        </p:spPr>
        <p:txBody>
          <a:bodyPr wrap="square" lIns="108000" tIns="216000" rIns="108000" bIns="0" rtlCol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Definir indicadores claros y compartidos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Cuadros de mando sencillos por equipo: </a:t>
            </a:r>
            <a:r>
              <a:rPr lang="es-ES" sz="1400" dirty="0">
                <a:latin typeface="+mj-lt"/>
              </a:rPr>
              <a:t>Crear informes visuales y fáciles de leer</a:t>
            </a:r>
            <a:endParaRPr lang="es-ES" sz="1400" dirty="0">
              <a:solidFill>
                <a:schemeClr val="accent1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Revisión periódica</a:t>
            </a:r>
            <a:endParaRPr lang="es-ES" sz="1400" dirty="0"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Canal para feedback cualitativo</a:t>
            </a:r>
            <a:endParaRPr lang="es-ES" sz="1400" dirty="0">
              <a:latin typeface="+mj-lt"/>
            </a:endParaRPr>
          </a:p>
        </p:txBody>
      </p:sp>
      <p:sp>
        <p:nvSpPr>
          <p:cNvPr id="20" name="Triángulo isósceles 19">
            <a:extLst>
              <a:ext uri="{FF2B5EF4-FFF2-40B4-BE49-F238E27FC236}">
                <a16:creationId xmlns:a16="http://schemas.microsoft.com/office/drawing/2014/main" id="{F8B96C31-1173-FB89-3DFC-EF8276998CD4}"/>
              </a:ext>
            </a:extLst>
          </p:cNvPr>
          <p:cNvSpPr/>
          <p:nvPr/>
        </p:nvSpPr>
        <p:spPr>
          <a:xfrm rot="16200000">
            <a:off x="3584164" y="5439983"/>
            <a:ext cx="1401112" cy="617633"/>
          </a:xfrm>
          <a:prstGeom prst="triangle">
            <a:avLst>
              <a:gd name="adj" fmla="val 9872"/>
            </a:avLst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DA6F5A89-D56F-46D0-D328-EE0FFD7D8B89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 dirty="0"/>
              <a:t>3 ¿Cómo pueden prepararse las empresas?</a:t>
            </a:r>
          </a:p>
        </p:txBody>
      </p:sp>
    </p:spTree>
    <p:extLst>
      <p:ext uri="{BB962C8B-B14F-4D97-AF65-F5344CB8AC3E}">
        <p14:creationId xmlns:p14="http://schemas.microsoft.com/office/powerpoint/2010/main" val="4024015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43300-D713-A5B6-CDDE-31E71C343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717;p11">
            <a:extLst>
              <a:ext uri="{FF2B5EF4-FFF2-40B4-BE49-F238E27FC236}">
                <a16:creationId xmlns:a16="http://schemas.microsoft.com/office/drawing/2014/main" id="{8C3500AE-F889-08E6-4D24-AD23A3B13087}"/>
              </a:ext>
            </a:extLst>
          </p:cNvPr>
          <p:cNvSpPr/>
          <p:nvPr/>
        </p:nvSpPr>
        <p:spPr>
          <a:xfrm>
            <a:off x="1109046" y="3176711"/>
            <a:ext cx="1494376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Diseño o revisión de políticas de ausencia</a:t>
            </a:r>
            <a:endParaRPr lang="es-ES" sz="1000" noProof="0">
              <a:solidFill>
                <a:schemeClr val="accent4"/>
              </a:solidFill>
              <a:latin typeface="+mj-lt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C6BCAAE-8148-E52A-4C29-506AF775AB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6BCAAE-8148-E52A-4C29-506AF775AB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9085C-F6A2-E401-E390-25C15F9BFA1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s-ES" noProof="0"/>
              <a:t>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A9CC7F-B248-B7E2-0ADE-1593DC28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11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B48D204A-1804-F929-F2A0-989AF3B0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5" name="Google Shape;713;p11">
            <a:extLst>
              <a:ext uri="{FF2B5EF4-FFF2-40B4-BE49-F238E27FC236}">
                <a16:creationId xmlns:a16="http://schemas.microsoft.com/office/drawing/2014/main" id="{D15F7172-51D3-B190-0E01-C48509EB5234}"/>
              </a:ext>
            </a:extLst>
          </p:cNvPr>
          <p:cNvGrpSpPr/>
          <p:nvPr/>
        </p:nvGrpSpPr>
        <p:grpSpPr>
          <a:xfrm>
            <a:off x="1134076" y="1915513"/>
            <a:ext cx="10076550" cy="4179013"/>
            <a:chOff x="390278" y="1989064"/>
            <a:chExt cx="10934695" cy="4483464"/>
          </a:xfrm>
        </p:grpSpPr>
        <p:sp>
          <p:nvSpPr>
            <p:cNvPr id="11" name="Google Shape;714;p11">
              <a:extLst>
                <a:ext uri="{FF2B5EF4-FFF2-40B4-BE49-F238E27FC236}">
                  <a16:creationId xmlns:a16="http://schemas.microsoft.com/office/drawing/2014/main" id="{D729DB7A-F7C0-71B8-0144-6903C452F97D}"/>
                </a:ext>
              </a:extLst>
            </p:cNvPr>
            <p:cNvSpPr/>
            <p:nvPr/>
          </p:nvSpPr>
          <p:spPr>
            <a:xfrm>
              <a:off x="447804" y="1989064"/>
              <a:ext cx="10725201" cy="4483464"/>
            </a:xfrm>
            <a:custGeom>
              <a:avLst/>
              <a:gdLst/>
              <a:ahLst/>
              <a:cxnLst/>
              <a:rect l="l" t="t" r="r" b="b"/>
              <a:pathLst>
                <a:path w="13838" h="6349" extrusionOk="0">
                  <a:moveTo>
                    <a:pt x="0" y="2730"/>
                  </a:moveTo>
                  <a:lnTo>
                    <a:pt x="1380" y="2730"/>
                  </a:lnTo>
                  <a:lnTo>
                    <a:pt x="1380" y="2730"/>
                  </a:lnTo>
                  <a:lnTo>
                    <a:pt x="1416" y="2730"/>
                  </a:lnTo>
                  <a:lnTo>
                    <a:pt x="1452" y="2734"/>
                  </a:lnTo>
                  <a:lnTo>
                    <a:pt x="1488" y="2738"/>
                  </a:lnTo>
                  <a:lnTo>
                    <a:pt x="1522" y="2744"/>
                  </a:lnTo>
                  <a:lnTo>
                    <a:pt x="1556" y="2752"/>
                  </a:lnTo>
                  <a:lnTo>
                    <a:pt x="1590" y="2762"/>
                  </a:lnTo>
                  <a:lnTo>
                    <a:pt x="1622" y="2772"/>
                  </a:lnTo>
                  <a:lnTo>
                    <a:pt x="1654" y="2786"/>
                  </a:lnTo>
                  <a:lnTo>
                    <a:pt x="1686" y="2800"/>
                  </a:lnTo>
                  <a:lnTo>
                    <a:pt x="1716" y="2816"/>
                  </a:lnTo>
                  <a:lnTo>
                    <a:pt x="1746" y="2832"/>
                  </a:lnTo>
                  <a:lnTo>
                    <a:pt x="1774" y="2850"/>
                  </a:lnTo>
                  <a:lnTo>
                    <a:pt x="1802" y="2870"/>
                  </a:lnTo>
                  <a:lnTo>
                    <a:pt x="1830" y="2892"/>
                  </a:lnTo>
                  <a:lnTo>
                    <a:pt x="1854" y="2914"/>
                  </a:lnTo>
                  <a:lnTo>
                    <a:pt x="1880" y="2938"/>
                  </a:lnTo>
                  <a:lnTo>
                    <a:pt x="1902" y="2962"/>
                  </a:lnTo>
                  <a:lnTo>
                    <a:pt x="1924" y="2988"/>
                  </a:lnTo>
                  <a:lnTo>
                    <a:pt x="1946" y="3014"/>
                  </a:lnTo>
                  <a:lnTo>
                    <a:pt x="1966" y="3042"/>
                  </a:lnTo>
                  <a:lnTo>
                    <a:pt x="1984" y="3070"/>
                  </a:lnTo>
                  <a:lnTo>
                    <a:pt x="2002" y="3100"/>
                  </a:lnTo>
                  <a:lnTo>
                    <a:pt x="2016" y="3130"/>
                  </a:lnTo>
                  <a:lnTo>
                    <a:pt x="2032" y="3162"/>
                  </a:lnTo>
                  <a:lnTo>
                    <a:pt x="2044" y="3193"/>
                  </a:lnTo>
                  <a:lnTo>
                    <a:pt x="2054" y="3225"/>
                  </a:lnTo>
                  <a:lnTo>
                    <a:pt x="2064" y="3259"/>
                  </a:lnTo>
                  <a:lnTo>
                    <a:pt x="2072" y="3293"/>
                  </a:lnTo>
                  <a:lnTo>
                    <a:pt x="2078" y="3329"/>
                  </a:lnTo>
                  <a:lnTo>
                    <a:pt x="2084" y="3363"/>
                  </a:lnTo>
                  <a:lnTo>
                    <a:pt x="2086" y="3399"/>
                  </a:lnTo>
                  <a:lnTo>
                    <a:pt x="2086" y="3435"/>
                  </a:lnTo>
                  <a:lnTo>
                    <a:pt x="2086" y="5643"/>
                  </a:lnTo>
                  <a:lnTo>
                    <a:pt x="2086" y="5643"/>
                  </a:lnTo>
                  <a:lnTo>
                    <a:pt x="2088" y="5679"/>
                  </a:lnTo>
                  <a:lnTo>
                    <a:pt x="2090" y="5715"/>
                  </a:lnTo>
                  <a:lnTo>
                    <a:pt x="2096" y="5751"/>
                  </a:lnTo>
                  <a:lnTo>
                    <a:pt x="2102" y="5785"/>
                  </a:lnTo>
                  <a:lnTo>
                    <a:pt x="2110" y="5819"/>
                  </a:lnTo>
                  <a:lnTo>
                    <a:pt x="2118" y="5853"/>
                  </a:lnTo>
                  <a:lnTo>
                    <a:pt x="2130" y="5885"/>
                  </a:lnTo>
                  <a:lnTo>
                    <a:pt x="2142" y="5917"/>
                  </a:lnTo>
                  <a:lnTo>
                    <a:pt x="2156" y="5949"/>
                  </a:lnTo>
                  <a:lnTo>
                    <a:pt x="2172" y="5979"/>
                  </a:lnTo>
                  <a:lnTo>
                    <a:pt x="2190" y="6009"/>
                  </a:lnTo>
                  <a:lnTo>
                    <a:pt x="2208" y="6037"/>
                  </a:lnTo>
                  <a:lnTo>
                    <a:pt x="2228" y="6065"/>
                  </a:lnTo>
                  <a:lnTo>
                    <a:pt x="2248" y="6093"/>
                  </a:lnTo>
                  <a:lnTo>
                    <a:pt x="2272" y="6117"/>
                  </a:lnTo>
                  <a:lnTo>
                    <a:pt x="2294" y="6143"/>
                  </a:lnTo>
                  <a:lnTo>
                    <a:pt x="2320" y="6165"/>
                  </a:lnTo>
                  <a:lnTo>
                    <a:pt x="2344" y="6187"/>
                  </a:lnTo>
                  <a:lnTo>
                    <a:pt x="2372" y="6209"/>
                  </a:lnTo>
                  <a:lnTo>
                    <a:pt x="2400" y="6229"/>
                  </a:lnTo>
                  <a:lnTo>
                    <a:pt x="2428" y="6247"/>
                  </a:lnTo>
                  <a:lnTo>
                    <a:pt x="2458" y="6265"/>
                  </a:lnTo>
                  <a:lnTo>
                    <a:pt x="2488" y="6279"/>
                  </a:lnTo>
                  <a:lnTo>
                    <a:pt x="2520" y="6295"/>
                  </a:lnTo>
                  <a:lnTo>
                    <a:pt x="2552" y="6307"/>
                  </a:lnTo>
                  <a:lnTo>
                    <a:pt x="2584" y="6317"/>
                  </a:lnTo>
                  <a:lnTo>
                    <a:pt x="2618" y="6327"/>
                  </a:lnTo>
                  <a:lnTo>
                    <a:pt x="2652" y="6335"/>
                  </a:lnTo>
                  <a:lnTo>
                    <a:pt x="2686" y="6341"/>
                  </a:lnTo>
                  <a:lnTo>
                    <a:pt x="2722" y="6347"/>
                  </a:lnTo>
                  <a:lnTo>
                    <a:pt x="2758" y="6349"/>
                  </a:lnTo>
                  <a:lnTo>
                    <a:pt x="2794" y="6349"/>
                  </a:lnTo>
                  <a:lnTo>
                    <a:pt x="3840" y="6349"/>
                  </a:lnTo>
                  <a:lnTo>
                    <a:pt x="3840" y="6349"/>
                  </a:lnTo>
                  <a:lnTo>
                    <a:pt x="3876" y="6349"/>
                  </a:lnTo>
                  <a:lnTo>
                    <a:pt x="3912" y="6347"/>
                  </a:lnTo>
                  <a:lnTo>
                    <a:pt x="3948" y="6341"/>
                  </a:lnTo>
                  <a:lnTo>
                    <a:pt x="3982" y="6335"/>
                  </a:lnTo>
                  <a:lnTo>
                    <a:pt x="4016" y="6327"/>
                  </a:lnTo>
                  <a:lnTo>
                    <a:pt x="4050" y="6317"/>
                  </a:lnTo>
                  <a:lnTo>
                    <a:pt x="4082" y="6307"/>
                  </a:lnTo>
                  <a:lnTo>
                    <a:pt x="4114" y="6295"/>
                  </a:lnTo>
                  <a:lnTo>
                    <a:pt x="4146" y="6279"/>
                  </a:lnTo>
                  <a:lnTo>
                    <a:pt x="4176" y="6265"/>
                  </a:lnTo>
                  <a:lnTo>
                    <a:pt x="4206" y="6247"/>
                  </a:lnTo>
                  <a:lnTo>
                    <a:pt x="4234" y="6229"/>
                  </a:lnTo>
                  <a:lnTo>
                    <a:pt x="4262" y="6209"/>
                  </a:lnTo>
                  <a:lnTo>
                    <a:pt x="4290" y="6187"/>
                  </a:lnTo>
                  <a:lnTo>
                    <a:pt x="4314" y="6165"/>
                  </a:lnTo>
                  <a:lnTo>
                    <a:pt x="4340" y="6143"/>
                  </a:lnTo>
                  <a:lnTo>
                    <a:pt x="4362" y="6117"/>
                  </a:lnTo>
                  <a:lnTo>
                    <a:pt x="4386" y="6093"/>
                  </a:lnTo>
                  <a:lnTo>
                    <a:pt x="4406" y="6065"/>
                  </a:lnTo>
                  <a:lnTo>
                    <a:pt x="4426" y="6037"/>
                  </a:lnTo>
                  <a:lnTo>
                    <a:pt x="4444" y="6009"/>
                  </a:lnTo>
                  <a:lnTo>
                    <a:pt x="4462" y="5979"/>
                  </a:lnTo>
                  <a:lnTo>
                    <a:pt x="4478" y="5949"/>
                  </a:lnTo>
                  <a:lnTo>
                    <a:pt x="4492" y="5917"/>
                  </a:lnTo>
                  <a:lnTo>
                    <a:pt x="4504" y="5885"/>
                  </a:lnTo>
                  <a:lnTo>
                    <a:pt x="4516" y="5853"/>
                  </a:lnTo>
                  <a:lnTo>
                    <a:pt x="4524" y="5819"/>
                  </a:lnTo>
                  <a:lnTo>
                    <a:pt x="4532" y="5785"/>
                  </a:lnTo>
                  <a:lnTo>
                    <a:pt x="4538" y="5751"/>
                  </a:lnTo>
                  <a:lnTo>
                    <a:pt x="4544" y="5715"/>
                  </a:lnTo>
                  <a:lnTo>
                    <a:pt x="4546" y="5679"/>
                  </a:lnTo>
                  <a:lnTo>
                    <a:pt x="4548" y="5643"/>
                  </a:lnTo>
                  <a:lnTo>
                    <a:pt x="4548" y="1900"/>
                  </a:lnTo>
                  <a:lnTo>
                    <a:pt x="4548" y="1900"/>
                  </a:lnTo>
                  <a:lnTo>
                    <a:pt x="4548" y="1864"/>
                  </a:lnTo>
                  <a:lnTo>
                    <a:pt x="4550" y="1828"/>
                  </a:lnTo>
                  <a:lnTo>
                    <a:pt x="4556" y="1794"/>
                  </a:lnTo>
                  <a:lnTo>
                    <a:pt x="4562" y="1758"/>
                  </a:lnTo>
                  <a:lnTo>
                    <a:pt x="4570" y="1724"/>
                  </a:lnTo>
                  <a:lnTo>
                    <a:pt x="4578" y="1692"/>
                  </a:lnTo>
                  <a:lnTo>
                    <a:pt x="4590" y="1658"/>
                  </a:lnTo>
                  <a:lnTo>
                    <a:pt x="4602" y="1626"/>
                  </a:lnTo>
                  <a:lnTo>
                    <a:pt x="4618" y="1594"/>
                  </a:lnTo>
                  <a:lnTo>
                    <a:pt x="4632" y="1564"/>
                  </a:lnTo>
                  <a:lnTo>
                    <a:pt x="4650" y="1534"/>
                  </a:lnTo>
                  <a:lnTo>
                    <a:pt x="4668" y="1506"/>
                  </a:lnTo>
                  <a:lnTo>
                    <a:pt x="4688" y="1478"/>
                  </a:lnTo>
                  <a:lnTo>
                    <a:pt x="4708" y="1452"/>
                  </a:lnTo>
                  <a:lnTo>
                    <a:pt x="4732" y="1426"/>
                  </a:lnTo>
                  <a:lnTo>
                    <a:pt x="4754" y="1402"/>
                  </a:lnTo>
                  <a:lnTo>
                    <a:pt x="4780" y="1378"/>
                  </a:lnTo>
                  <a:lnTo>
                    <a:pt x="4804" y="1356"/>
                  </a:lnTo>
                  <a:lnTo>
                    <a:pt x="4832" y="1334"/>
                  </a:lnTo>
                  <a:lnTo>
                    <a:pt x="4860" y="1316"/>
                  </a:lnTo>
                  <a:lnTo>
                    <a:pt x="4888" y="1296"/>
                  </a:lnTo>
                  <a:lnTo>
                    <a:pt x="4918" y="1280"/>
                  </a:lnTo>
                  <a:lnTo>
                    <a:pt x="4948" y="1264"/>
                  </a:lnTo>
                  <a:lnTo>
                    <a:pt x="4980" y="1250"/>
                  </a:lnTo>
                  <a:lnTo>
                    <a:pt x="5012" y="1238"/>
                  </a:lnTo>
                  <a:lnTo>
                    <a:pt x="5044" y="1226"/>
                  </a:lnTo>
                  <a:lnTo>
                    <a:pt x="5078" y="1216"/>
                  </a:lnTo>
                  <a:lnTo>
                    <a:pt x="5112" y="1208"/>
                  </a:lnTo>
                  <a:lnTo>
                    <a:pt x="5146" y="1202"/>
                  </a:lnTo>
                  <a:lnTo>
                    <a:pt x="5182" y="1198"/>
                  </a:lnTo>
                  <a:lnTo>
                    <a:pt x="5218" y="1194"/>
                  </a:lnTo>
                  <a:lnTo>
                    <a:pt x="5254" y="1194"/>
                  </a:lnTo>
                  <a:lnTo>
                    <a:pt x="6258" y="1194"/>
                  </a:lnTo>
                  <a:lnTo>
                    <a:pt x="6258" y="1194"/>
                  </a:lnTo>
                  <a:lnTo>
                    <a:pt x="6294" y="1194"/>
                  </a:lnTo>
                  <a:lnTo>
                    <a:pt x="6330" y="1198"/>
                  </a:lnTo>
                  <a:lnTo>
                    <a:pt x="6364" y="1202"/>
                  </a:lnTo>
                  <a:lnTo>
                    <a:pt x="6400" y="1208"/>
                  </a:lnTo>
                  <a:lnTo>
                    <a:pt x="6434" y="1216"/>
                  </a:lnTo>
                  <a:lnTo>
                    <a:pt x="6468" y="1226"/>
                  </a:lnTo>
                  <a:lnTo>
                    <a:pt x="6500" y="1238"/>
                  </a:lnTo>
                  <a:lnTo>
                    <a:pt x="6532" y="1250"/>
                  </a:lnTo>
                  <a:lnTo>
                    <a:pt x="6564" y="1264"/>
                  </a:lnTo>
                  <a:lnTo>
                    <a:pt x="6594" y="1280"/>
                  </a:lnTo>
                  <a:lnTo>
                    <a:pt x="6624" y="1296"/>
                  </a:lnTo>
                  <a:lnTo>
                    <a:pt x="6652" y="1316"/>
                  </a:lnTo>
                  <a:lnTo>
                    <a:pt x="6680" y="1334"/>
                  </a:lnTo>
                  <a:lnTo>
                    <a:pt x="6706" y="1356"/>
                  </a:lnTo>
                  <a:lnTo>
                    <a:pt x="6732" y="1378"/>
                  </a:lnTo>
                  <a:lnTo>
                    <a:pt x="6756" y="1402"/>
                  </a:lnTo>
                  <a:lnTo>
                    <a:pt x="6780" y="1426"/>
                  </a:lnTo>
                  <a:lnTo>
                    <a:pt x="6802" y="1452"/>
                  </a:lnTo>
                  <a:lnTo>
                    <a:pt x="6824" y="1478"/>
                  </a:lnTo>
                  <a:lnTo>
                    <a:pt x="6844" y="1506"/>
                  </a:lnTo>
                  <a:lnTo>
                    <a:pt x="6862" y="1534"/>
                  </a:lnTo>
                  <a:lnTo>
                    <a:pt x="6878" y="1564"/>
                  </a:lnTo>
                  <a:lnTo>
                    <a:pt x="6894" y="1594"/>
                  </a:lnTo>
                  <a:lnTo>
                    <a:pt x="6908" y="1626"/>
                  </a:lnTo>
                  <a:lnTo>
                    <a:pt x="6922" y="1658"/>
                  </a:lnTo>
                  <a:lnTo>
                    <a:pt x="6932" y="1692"/>
                  </a:lnTo>
                  <a:lnTo>
                    <a:pt x="6942" y="1724"/>
                  </a:lnTo>
                  <a:lnTo>
                    <a:pt x="6950" y="1758"/>
                  </a:lnTo>
                  <a:lnTo>
                    <a:pt x="6956" y="1794"/>
                  </a:lnTo>
                  <a:lnTo>
                    <a:pt x="6960" y="1828"/>
                  </a:lnTo>
                  <a:lnTo>
                    <a:pt x="6964" y="1864"/>
                  </a:lnTo>
                  <a:lnTo>
                    <a:pt x="6964" y="1900"/>
                  </a:lnTo>
                  <a:lnTo>
                    <a:pt x="6964" y="4459"/>
                  </a:lnTo>
                  <a:lnTo>
                    <a:pt x="6964" y="4459"/>
                  </a:lnTo>
                  <a:lnTo>
                    <a:pt x="6966" y="4495"/>
                  </a:lnTo>
                  <a:lnTo>
                    <a:pt x="6968" y="4531"/>
                  </a:lnTo>
                  <a:lnTo>
                    <a:pt x="6972" y="4567"/>
                  </a:lnTo>
                  <a:lnTo>
                    <a:pt x="6978" y="4601"/>
                  </a:lnTo>
                  <a:lnTo>
                    <a:pt x="6986" y="4635"/>
                  </a:lnTo>
                  <a:lnTo>
                    <a:pt x="6996" y="4669"/>
                  </a:lnTo>
                  <a:lnTo>
                    <a:pt x="7008" y="4701"/>
                  </a:lnTo>
                  <a:lnTo>
                    <a:pt x="7020" y="4733"/>
                  </a:lnTo>
                  <a:lnTo>
                    <a:pt x="7034" y="4765"/>
                  </a:lnTo>
                  <a:lnTo>
                    <a:pt x="7050" y="4795"/>
                  </a:lnTo>
                  <a:lnTo>
                    <a:pt x="7068" y="4825"/>
                  </a:lnTo>
                  <a:lnTo>
                    <a:pt x="7086" y="4853"/>
                  </a:lnTo>
                  <a:lnTo>
                    <a:pt x="7106" y="4881"/>
                  </a:lnTo>
                  <a:lnTo>
                    <a:pt x="7126" y="4907"/>
                  </a:lnTo>
                  <a:lnTo>
                    <a:pt x="7148" y="4933"/>
                  </a:lnTo>
                  <a:lnTo>
                    <a:pt x="7172" y="4957"/>
                  </a:lnTo>
                  <a:lnTo>
                    <a:pt x="7196" y="4981"/>
                  </a:lnTo>
                  <a:lnTo>
                    <a:pt x="7222" y="5003"/>
                  </a:lnTo>
                  <a:lnTo>
                    <a:pt x="7248" y="5025"/>
                  </a:lnTo>
                  <a:lnTo>
                    <a:pt x="7276" y="5045"/>
                  </a:lnTo>
                  <a:lnTo>
                    <a:pt x="7306" y="5063"/>
                  </a:lnTo>
                  <a:lnTo>
                    <a:pt x="7334" y="5079"/>
                  </a:lnTo>
                  <a:lnTo>
                    <a:pt x="7366" y="5095"/>
                  </a:lnTo>
                  <a:lnTo>
                    <a:pt x="7396" y="5109"/>
                  </a:lnTo>
                  <a:lnTo>
                    <a:pt x="7428" y="5123"/>
                  </a:lnTo>
                  <a:lnTo>
                    <a:pt x="7462" y="5133"/>
                  </a:lnTo>
                  <a:lnTo>
                    <a:pt x="7496" y="5143"/>
                  </a:lnTo>
                  <a:lnTo>
                    <a:pt x="7530" y="5151"/>
                  </a:lnTo>
                  <a:lnTo>
                    <a:pt x="7564" y="5157"/>
                  </a:lnTo>
                  <a:lnTo>
                    <a:pt x="7600" y="5161"/>
                  </a:lnTo>
                  <a:lnTo>
                    <a:pt x="7634" y="5165"/>
                  </a:lnTo>
                  <a:lnTo>
                    <a:pt x="7672" y="5165"/>
                  </a:lnTo>
                  <a:lnTo>
                    <a:pt x="8704" y="5165"/>
                  </a:lnTo>
                  <a:lnTo>
                    <a:pt x="8704" y="5165"/>
                  </a:lnTo>
                  <a:lnTo>
                    <a:pt x="8740" y="5165"/>
                  </a:lnTo>
                  <a:lnTo>
                    <a:pt x="8776" y="5161"/>
                  </a:lnTo>
                  <a:lnTo>
                    <a:pt x="8812" y="5157"/>
                  </a:lnTo>
                  <a:lnTo>
                    <a:pt x="8846" y="5151"/>
                  </a:lnTo>
                  <a:lnTo>
                    <a:pt x="8880" y="5143"/>
                  </a:lnTo>
                  <a:lnTo>
                    <a:pt x="8914" y="5133"/>
                  </a:lnTo>
                  <a:lnTo>
                    <a:pt x="8946" y="5123"/>
                  </a:lnTo>
                  <a:lnTo>
                    <a:pt x="8978" y="5109"/>
                  </a:lnTo>
                  <a:lnTo>
                    <a:pt x="9010" y="5095"/>
                  </a:lnTo>
                  <a:lnTo>
                    <a:pt x="9040" y="5079"/>
                  </a:lnTo>
                  <a:lnTo>
                    <a:pt x="9070" y="5063"/>
                  </a:lnTo>
                  <a:lnTo>
                    <a:pt x="9098" y="5045"/>
                  </a:lnTo>
                  <a:lnTo>
                    <a:pt x="9126" y="5025"/>
                  </a:lnTo>
                  <a:lnTo>
                    <a:pt x="9154" y="5003"/>
                  </a:lnTo>
                  <a:lnTo>
                    <a:pt x="9178" y="4981"/>
                  </a:lnTo>
                  <a:lnTo>
                    <a:pt x="9204" y="4957"/>
                  </a:lnTo>
                  <a:lnTo>
                    <a:pt x="9226" y="4933"/>
                  </a:lnTo>
                  <a:lnTo>
                    <a:pt x="9250" y="4907"/>
                  </a:lnTo>
                  <a:lnTo>
                    <a:pt x="9270" y="4881"/>
                  </a:lnTo>
                  <a:lnTo>
                    <a:pt x="9290" y="4853"/>
                  </a:lnTo>
                  <a:lnTo>
                    <a:pt x="9308" y="4825"/>
                  </a:lnTo>
                  <a:lnTo>
                    <a:pt x="9326" y="4795"/>
                  </a:lnTo>
                  <a:lnTo>
                    <a:pt x="9340" y="4765"/>
                  </a:lnTo>
                  <a:lnTo>
                    <a:pt x="9356" y="4733"/>
                  </a:lnTo>
                  <a:lnTo>
                    <a:pt x="9368" y="4701"/>
                  </a:lnTo>
                  <a:lnTo>
                    <a:pt x="9378" y="4669"/>
                  </a:lnTo>
                  <a:lnTo>
                    <a:pt x="9388" y="4635"/>
                  </a:lnTo>
                  <a:lnTo>
                    <a:pt x="9396" y="4601"/>
                  </a:lnTo>
                  <a:lnTo>
                    <a:pt x="9402" y="4567"/>
                  </a:lnTo>
                  <a:lnTo>
                    <a:pt x="9408" y="4531"/>
                  </a:lnTo>
                  <a:lnTo>
                    <a:pt x="9410" y="4495"/>
                  </a:lnTo>
                  <a:lnTo>
                    <a:pt x="9410" y="4459"/>
                  </a:lnTo>
                  <a:lnTo>
                    <a:pt x="9410" y="706"/>
                  </a:lnTo>
                  <a:lnTo>
                    <a:pt x="9410" y="706"/>
                  </a:lnTo>
                  <a:lnTo>
                    <a:pt x="9412" y="670"/>
                  </a:lnTo>
                  <a:lnTo>
                    <a:pt x="9414" y="634"/>
                  </a:lnTo>
                  <a:lnTo>
                    <a:pt x="9420" y="598"/>
                  </a:lnTo>
                  <a:lnTo>
                    <a:pt x="9426" y="564"/>
                  </a:lnTo>
                  <a:lnTo>
                    <a:pt x="9434" y="530"/>
                  </a:lnTo>
                  <a:lnTo>
                    <a:pt x="9442" y="496"/>
                  </a:lnTo>
                  <a:lnTo>
                    <a:pt x="9454" y="464"/>
                  </a:lnTo>
                  <a:lnTo>
                    <a:pt x="9466" y="432"/>
                  </a:lnTo>
                  <a:lnTo>
                    <a:pt x="9480" y="400"/>
                  </a:lnTo>
                  <a:lnTo>
                    <a:pt x="9496" y="370"/>
                  </a:lnTo>
                  <a:lnTo>
                    <a:pt x="9514" y="340"/>
                  </a:lnTo>
                  <a:lnTo>
                    <a:pt x="9532" y="312"/>
                  </a:lnTo>
                  <a:lnTo>
                    <a:pt x="9552" y="284"/>
                  </a:lnTo>
                  <a:lnTo>
                    <a:pt x="9572" y="256"/>
                  </a:lnTo>
                  <a:lnTo>
                    <a:pt x="9596" y="232"/>
                  </a:lnTo>
                  <a:lnTo>
                    <a:pt x="9618" y="206"/>
                  </a:lnTo>
                  <a:lnTo>
                    <a:pt x="9644" y="184"/>
                  </a:lnTo>
                  <a:lnTo>
                    <a:pt x="9668" y="160"/>
                  </a:lnTo>
                  <a:lnTo>
                    <a:pt x="9696" y="140"/>
                  </a:lnTo>
                  <a:lnTo>
                    <a:pt x="9724" y="120"/>
                  </a:lnTo>
                  <a:lnTo>
                    <a:pt x="9752" y="102"/>
                  </a:lnTo>
                  <a:lnTo>
                    <a:pt x="9782" y="84"/>
                  </a:lnTo>
                  <a:lnTo>
                    <a:pt x="9812" y="68"/>
                  </a:lnTo>
                  <a:lnTo>
                    <a:pt x="9844" y="54"/>
                  </a:lnTo>
                  <a:lnTo>
                    <a:pt x="9876" y="42"/>
                  </a:lnTo>
                  <a:lnTo>
                    <a:pt x="9908" y="30"/>
                  </a:lnTo>
                  <a:lnTo>
                    <a:pt x="9942" y="22"/>
                  </a:lnTo>
                  <a:lnTo>
                    <a:pt x="9976" y="14"/>
                  </a:lnTo>
                  <a:lnTo>
                    <a:pt x="10010" y="8"/>
                  </a:lnTo>
                  <a:lnTo>
                    <a:pt x="10046" y="2"/>
                  </a:lnTo>
                  <a:lnTo>
                    <a:pt x="10082" y="0"/>
                  </a:lnTo>
                  <a:lnTo>
                    <a:pt x="10118" y="0"/>
                  </a:lnTo>
                  <a:lnTo>
                    <a:pt x="11108" y="0"/>
                  </a:lnTo>
                  <a:lnTo>
                    <a:pt x="11108" y="0"/>
                  </a:lnTo>
                  <a:lnTo>
                    <a:pt x="11144" y="0"/>
                  </a:lnTo>
                  <a:lnTo>
                    <a:pt x="11180" y="2"/>
                  </a:lnTo>
                  <a:lnTo>
                    <a:pt x="11216" y="8"/>
                  </a:lnTo>
                  <a:lnTo>
                    <a:pt x="11250" y="14"/>
                  </a:lnTo>
                  <a:lnTo>
                    <a:pt x="11284" y="22"/>
                  </a:lnTo>
                  <a:lnTo>
                    <a:pt x="11318" y="30"/>
                  </a:lnTo>
                  <a:lnTo>
                    <a:pt x="11350" y="42"/>
                  </a:lnTo>
                  <a:lnTo>
                    <a:pt x="11382" y="54"/>
                  </a:lnTo>
                  <a:lnTo>
                    <a:pt x="11414" y="68"/>
                  </a:lnTo>
                  <a:lnTo>
                    <a:pt x="11444" y="84"/>
                  </a:lnTo>
                  <a:lnTo>
                    <a:pt x="11474" y="102"/>
                  </a:lnTo>
                  <a:lnTo>
                    <a:pt x="11502" y="120"/>
                  </a:lnTo>
                  <a:lnTo>
                    <a:pt x="11530" y="140"/>
                  </a:lnTo>
                  <a:lnTo>
                    <a:pt x="11556" y="160"/>
                  </a:lnTo>
                  <a:lnTo>
                    <a:pt x="11582" y="184"/>
                  </a:lnTo>
                  <a:lnTo>
                    <a:pt x="11606" y="206"/>
                  </a:lnTo>
                  <a:lnTo>
                    <a:pt x="11630" y="232"/>
                  </a:lnTo>
                  <a:lnTo>
                    <a:pt x="11652" y="256"/>
                  </a:lnTo>
                  <a:lnTo>
                    <a:pt x="11674" y="284"/>
                  </a:lnTo>
                  <a:lnTo>
                    <a:pt x="11694" y="312"/>
                  </a:lnTo>
                  <a:lnTo>
                    <a:pt x="11712" y="340"/>
                  </a:lnTo>
                  <a:lnTo>
                    <a:pt x="11728" y="370"/>
                  </a:lnTo>
                  <a:lnTo>
                    <a:pt x="11744" y="400"/>
                  </a:lnTo>
                  <a:lnTo>
                    <a:pt x="11758" y="432"/>
                  </a:lnTo>
                  <a:lnTo>
                    <a:pt x="11772" y="464"/>
                  </a:lnTo>
                  <a:lnTo>
                    <a:pt x="11782" y="496"/>
                  </a:lnTo>
                  <a:lnTo>
                    <a:pt x="11792" y="530"/>
                  </a:lnTo>
                  <a:lnTo>
                    <a:pt x="11800" y="564"/>
                  </a:lnTo>
                  <a:lnTo>
                    <a:pt x="11806" y="598"/>
                  </a:lnTo>
                  <a:lnTo>
                    <a:pt x="11810" y="634"/>
                  </a:lnTo>
                  <a:lnTo>
                    <a:pt x="11814" y="670"/>
                  </a:lnTo>
                  <a:lnTo>
                    <a:pt x="11814" y="706"/>
                  </a:lnTo>
                  <a:lnTo>
                    <a:pt x="11814" y="2350"/>
                  </a:lnTo>
                  <a:lnTo>
                    <a:pt x="11814" y="2350"/>
                  </a:lnTo>
                  <a:lnTo>
                    <a:pt x="11816" y="2386"/>
                  </a:lnTo>
                  <a:lnTo>
                    <a:pt x="11818" y="2422"/>
                  </a:lnTo>
                  <a:lnTo>
                    <a:pt x="11822" y="2456"/>
                  </a:lnTo>
                  <a:lnTo>
                    <a:pt x="11828" y="2492"/>
                  </a:lnTo>
                  <a:lnTo>
                    <a:pt x="11836" y="2526"/>
                  </a:lnTo>
                  <a:lnTo>
                    <a:pt x="11846" y="2560"/>
                  </a:lnTo>
                  <a:lnTo>
                    <a:pt x="11858" y="2592"/>
                  </a:lnTo>
                  <a:lnTo>
                    <a:pt x="11870" y="2624"/>
                  </a:lnTo>
                  <a:lnTo>
                    <a:pt x="11884" y="2656"/>
                  </a:lnTo>
                  <a:lnTo>
                    <a:pt x="11900" y="2686"/>
                  </a:lnTo>
                  <a:lnTo>
                    <a:pt x="11918" y="2716"/>
                  </a:lnTo>
                  <a:lnTo>
                    <a:pt x="11936" y="2744"/>
                  </a:lnTo>
                  <a:lnTo>
                    <a:pt x="11956" y="2772"/>
                  </a:lnTo>
                  <a:lnTo>
                    <a:pt x="11976" y="2798"/>
                  </a:lnTo>
                  <a:lnTo>
                    <a:pt x="11998" y="2824"/>
                  </a:lnTo>
                  <a:lnTo>
                    <a:pt x="12022" y="2848"/>
                  </a:lnTo>
                  <a:lnTo>
                    <a:pt x="12046" y="2872"/>
                  </a:lnTo>
                  <a:lnTo>
                    <a:pt x="12072" y="2894"/>
                  </a:lnTo>
                  <a:lnTo>
                    <a:pt x="12100" y="2916"/>
                  </a:lnTo>
                  <a:lnTo>
                    <a:pt x="12126" y="2936"/>
                  </a:lnTo>
                  <a:lnTo>
                    <a:pt x="12156" y="2954"/>
                  </a:lnTo>
                  <a:lnTo>
                    <a:pt x="12186" y="2970"/>
                  </a:lnTo>
                  <a:lnTo>
                    <a:pt x="12216" y="2986"/>
                  </a:lnTo>
                  <a:lnTo>
                    <a:pt x="12246" y="3000"/>
                  </a:lnTo>
                  <a:lnTo>
                    <a:pt x="12278" y="3014"/>
                  </a:lnTo>
                  <a:lnTo>
                    <a:pt x="12312" y="3024"/>
                  </a:lnTo>
                  <a:lnTo>
                    <a:pt x="12346" y="3034"/>
                  </a:lnTo>
                  <a:lnTo>
                    <a:pt x="12380" y="3042"/>
                  </a:lnTo>
                  <a:lnTo>
                    <a:pt x="12414" y="3048"/>
                  </a:lnTo>
                  <a:lnTo>
                    <a:pt x="12450" y="3052"/>
                  </a:lnTo>
                  <a:lnTo>
                    <a:pt x="12486" y="3056"/>
                  </a:lnTo>
                  <a:lnTo>
                    <a:pt x="12522" y="3056"/>
                  </a:lnTo>
                  <a:lnTo>
                    <a:pt x="13838" y="3056"/>
                  </a:lnTo>
                </a:path>
              </a:pathLst>
            </a:cu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15;p11">
              <a:extLst>
                <a:ext uri="{FF2B5EF4-FFF2-40B4-BE49-F238E27FC236}">
                  <a16:creationId xmlns:a16="http://schemas.microsoft.com/office/drawing/2014/main" id="{59B14FDC-CA1D-CE12-5096-11078303A931}"/>
                </a:ext>
              </a:extLst>
            </p:cNvPr>
            <p:cNvSpPr/>
            <p:nvPr/>
          </p:nvSpPr>
          <p:spPr>
            <a:xfrm>
              <a:off x="390278" y="3838973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16;p11">
              <a:extLst>
                <a:ext uri="{FF2B5EF4-FFF2-40B4-BE49-F238E27FC236}">
                  <a16:creationId xmlns:a16="http://schemas.microsoft.com/office/drawing/2014/main" id="{E3A55390-1688-D9D5-CD3B-9E13E4A472F9}"/>
                </a:ext>
              </a:extLst>
            </p:cNvPr>
            <p:cNvSpPr/>
            <p:nvPr/>
          </p:nvSpPr>
          <p:spPr>
            <a:xfrm>
              <a:off x="11173005" y="4071208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717;p11">
            <a:extLst>
              <a:ext uri="{FF2B5EF4-FFF2-40B4-BE49-F238E27FC236}">
                <a16:creationId xmlns:a16="http://schemas.microsoft.com/office/drawing/2014/main" id="{5772B1E1-C6EC-9534-221C-E68118A2A987}"/>
              </a:ext>
            </a:extLst>
          </p:cNvPr>
          <p:cNvSpPr/>
          <p:nvPr/>
        </p:nvSpPr>
        <p:spPr>
          <a:xfrm>
            <a:off x="2832891" y="5020779"/>
            <a:ext cx="1494376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1" i="0" u="none" strike="noStrike" cap="none" noProof="0">
                <a:solidFill>
                  <a:srgbClr val="E2E2E2"/>
                </a:solidFill>
                <a:latin typeface="+mj-lt"/>
                <a:ea typeface="Arial"/>
                <a:cs typeface="Arial"/>
                <a:sym typeface="Arial"/>
              </a:rPr>
              <a:t>Validar el procedimiento de: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  <a:buFontTx/>
              <a:buChar char="-"/>
            </a:pPr>
            <a:r>
              <a:rPr lang="es-ES" sz="1000" b="0" i="0" u="none" strike="noStrike" cap="none" noProof="0">
                <a:solidFill>
                  <a:srgbClr val="E2E2E2"/>
                </a:solidFill>
                <a:latin typeface="+mj-lt"/>
                <a:ea typeface="Arial"/>
                <a:cs typeface="Arial"/>
                <a:sym typeface="Arial"/>
              </a:rPr>
              <a:t>Valoración de puestos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  <a:buFontTx/>
              <a:buChar char="-"/>
            </a:pPr>
            <a:r>
              <a:rPr lang="es-ES" sz="1000" noProof="0">
                <a:solidFill>
                  <a:srgbClr val="E2E2E2"/>
                </a:solidFill>
                <a:latin typeface="+mj-lt"/>
              </a:rPr>
              <a:t>A</a:t>
            </a:r>
            <a:r>
              <a:rPr lang="es-ES" sz="1000" b="0" i="0" u="none" strike="noStrike" cap="none" noProof="0">
                <a:solidFill>
                  <a:srgbClr val="E2E2E2"/>
                </a:solidFill>
                <a:latin typeface="+mj-lt"/>
                <a:ea typeface="Arial"/>
                <a:cs typeface="Arial"/>
                <a:sym typeface="Arial"/>
              </a:rPr>
              <a:t>signación de salarios e incrementos</a:t>
            </a:r>
          </a:p>
        </p:txBody>
      </p:sp>
      <p:sp>
        <p:nvSpPr>
          <p:cNvPr id="41" name="Google Shape;718;p11">
            <a:extLst>
              <a:ext uri="{FF2B5EF4-FFF2-40B4-BE49-F238E27FC236}">
                <a16:creationId xmlns:a16="http://schemas.microsoft.com/office/drawing/2014/main" id="{95A5E051-BCCA-4A94-CB18-B338C666B246}"/>
              </a:ext>
            </a:extLst>
          </p:cNvPr>
          <p:cNvSpPr/>
          <p:nvPr/>
        </p:nvSpPr>
        <p:spPr>
          <a:xfrm>
            <a:off x="1693966" y="3546705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19;p11">
            <a:extLst>
              <a:ext uri="{FF2B5EF4-FFF2-40B4-BE49-F238E27FC236}">
                <a16:creationId xmlns:a16="http://schemas.microsoft.com/office/drawing/2014/main" id="{78877DB5-C90A-4515-1A98-E87E8ED96FD0}"/>
              </a:ext>
            </a:extLst>
          </p:cNvPr>
          <p:cNvSpPr/>
          <p:nvPr/>
        </p:nvSpPr>
        <p:spPr>
          <a:xfrm>
            <a:off x="3344500" y="5932256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21;p11">
            <a:extLst>
              <a:ext uri="{FF2B5EF4-FFF2-40B4-BE49-F238E27FC236}">
                <a16:creationId xmlns:a16="http://schemas.microsoft.com/office/drawing/2014/main" id="{E120C01A-1703-4624-1FFA-35CF76AEABD0}"/>
              </a:ext>
            </a:extLst>
          </p:cNvPr>
          <p:cNvSpPr/>
          <p:nvPr/>
        </p:nvSpPr>
        <p:spPr>
          <a:xfrm>
            <a:off x="5130406" y="2552760"/>
            <a:ext cx="328879" cy="324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22;p11">
            <a:extLst>
              <a:ext uri="{FF2B5EF4-FFF2-40B4-BE49-F238E27FC236}">
                <a16:creationId xmlns:a16="http://schemas.microsoft.com/office/drawing/2014/main" id="{80998740-0E97-1B57-B7B5-613D0FC7E9EA}"/>
              </a:ext>
            </a:extLst>
          </p:cNvPr>
          <p:cNvSpPr/>
          <p:nvPr/>
        </p:nvSpPr>
        <p:spPr>
          <a:xfrm>
            <a:off x="6894969" y="5146842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24;p11">
            <a:extLst>
              <a:ext uri="{FF2B5EF4-FFF2-40B4-BE49-F238E27FC236}">
                <a16:creationId xmlns:a16="http://schemas.microsoft.com/office/drawing/2014/main" id="{63E24A8F-FA0E-A639-ED82-1095DA6ACE92}"/>
              </a:ext>
            </a:extLst>
          </p:cNvPr>
          <p:cNvSpPr/>
          <p:nvPr/>
        </p:nvSpPr>
        <p:spPr>
          <a:xfrm>
            <a:off x="8582939" y="1748241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5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25;p11">
            <a:extLst>
              <a:ext uri="{FF2B5EF4-FFF2-40B4-BE49-F238E27FC236}">
                <a16:creationId xmlns:a16="http://schemas.microsoft.com/office/drawing/2014/main" id="{BAF8AD42-11E0-FF48-1573-08976356C78A}"/>
              </a:ext>
            </a:extLst>
          </p:cNvPr>
          <p:cNvSpPr/>
          <p:nvPr/>
        </p:nvSpPr>
        <p:spPr>
          <a:xfrm>
            <a:off x="10394796" y="3790174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6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7" name="Google Shape;727;p11">
            <a:extLst>
              <a:ext uri="{FF2B5EF4-FFF2-40B4-BE49-F238E27FC236}">
                <a16:creationId xmlns:a16="http://schemas.microsoft.com/office/drawing/2014/main" id="{EF144E99-5D01-0DEC-D236-89519180F964}"/>
              </a:ext>
            </a:extLst>
          </p:cNvPr>
          <p:cNvSpPr/>
          <p:nvPr/>
        </p:nvSpPr>
        <p:spPr>
          <a:xfrm>
            <a:off x="4589483" y="2161408"/>
            <a:ext cx="1352733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</a:pPr>
            <a:r>
              <a:rPr lang="es-ES" sz="1000" b="1" noProof="0" dirty="0">
                <a:solidFill>
                  <a:schemeClr val="tx2"/>
                </a:solidFill>
                <a:latin typeface="+mj-lt"/>
              </a:rPr>
              <a:t>Personalización del valor</a:t>
            </a:r>
            <a:endParaRPr lang="es-ES" sz="1000" b="1" i="0" u="none" strike="noStrike" cap="none" noProof="0" dirty="0">
              <a:solidFill>
                <a:schemeClr val="tx2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8" name="Google Shape;728;p11">
            <a:extLst>
              <a:ext uri="{FF2B5EF4-FFF2-40B4-BE49-F238E27FC236}">
                <a16:creationId xmlns:a16="http://schemas.microsoft.com/office/drawing/2014/main" id="{2179AEBD-C62C-2692-63F6-27FE0F060E66}"/>
              </a:ext>
            </a:extLst>
          </p:cNvPr>
          <p:cNvSpPr/>
          <p:nvPr/>
        </p:nvSpPr>
        <p:spPr>
          <a:xfrm>
            <a:off x="6370394" y="4743450"/>
            <a:ext cx="1363906" cy="73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noProof="0">
                <a:solidFill>
                  <a:schemeClr val="tx2"/>
                </a:solidFill>
                <a:latin typeface="+mj-lt"/>
              </a:rPr>
              <a:t>Adaptación de las condiciones</a:t>
            </a:r>
          </a:p>
        </p:txBody>
      </p:sp>
      <p:sp>
        <p:nvSpPr>
          <p:cNvPr id="49" name="Google Shape;731;p11">
            <a:extLst>
              <a:ext uri="{FF2B5EF4-FFF2-40B4-BE49-F238E27FC236}">
                <a16:creationId xmlns:a16="http://schemas.microsoft.com/office/drawing/2014/main" id="{CBE0D0D9-C849-4929-A8F0-419D78EDF0FF}"/>
              </a:ext>
            </a:extLst>
          </p:cNvPr>
          <p:cNvSpPr/>
          <p:nvPr/>
        </p:nvSpPr>
        <p:spPr>
          <a:xfrm>
            <a:off x="10011390" y="4223819"/>
            <a:ext cx="1129215" cy="44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Asistencia en la implantación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lang="es-ES" sz="14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Google Shape;729;p11">
            <a:extLst>
              <a:ext uri="{FF2B5EF4-FFF2-40B4-BE49-F238E27FC236}">
                <a16:creationId xmlns:a16="http://schemas.microsoft.com/office/drawing/2014/main" id="{8C1FFEBC-1FEA-F224-5055-ECB700A2E8FC}"/>
              </a:ext>
            </a:extLst>
          </p:cNvPr>
          <p:cNvSpPr/>
          <p:nvPr/>
        </p:nvSpPr>
        <p:spPr>
          <a:xfrm>
            <a:off x="8091652" y="2139156"/>
            <a:ext cx="1352733" cy="86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dirty="0">
                <a:solidFill>
                  <a:schemeClr val="accent4"/>
                </a:solidFill>
                <a:latin typeface="+mj-lt"/>
                <a:cs typeface="Arial"/>
                <a:sym typeface="Arial"/>
              </a:rPr>
              <a:t>Adaptación al estilo de liderazgo y mandos medios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9B347A0-C062-0547-41FE-654997AD3B7B}"/>
              </a:ext>
            </a:extLst>
          </p:cNvPr>
          <p:cNvSpPr txBox="1"/>
          <p:nvPr/>
        </p:nvSpPr>
        <p:spPr>
          <a:xfrm>
            <a:off x="1363330" y="3241627"/>
            <a:ext cx="7874671" cy="1878880"/>
          </a:xfrm>
          <a:prstGeom prst="rect">
            <a:avLst/>
          </a:prstGeom>
          <a:solidFill>
            <a:srgbClr val="FFF5ED"/>
          </a:solidFill>
          <a:effectLst/>
        </p:spPr>
        <p:txBody>
          <a:bodyPr wrap="square" lIns="108000" tIns="216000" rIns="108000" bIns="0" rtlCol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Adaptar acciones a la realidad de cada equipo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Involucrar a mandos en el diseño local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Reconocer y compartir buenas prácticas: </a:t>
            </a:r>
            <a:r>
              <a:rPr lang="es-ES" sz="1400" dirty="0">
                <a:latin typeface="+mj-lt"/>
              </a:rPr>
              <a:t>Visibilizar equipos que mejoran, mostrando ejemplos de cambios que han tenido impacto positivo.</a:t>
            </a:r>
            <a:endParaRPr lang="es-ES" sz="1400" dirty="0">
              <a:solidFill>
                <a:schemeClr val="accent1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Conectar las mejoras con el día a día de las personas: </a:t>
            </a:r>
            <a:r>
              <a:rPr lang="es-ES" sz="1400" dirty="0">
                <a:latin typeface="+mj-lt"/>
              </a:rPr>
              <a:t>Comunicar la mejora que supone la reducción del absentismo para ellos: más previsibilidad, mejor reparto de carga, mayor flexibilidad o apoyo cuando hay dificultades.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D34DA6A4-7148-21E1-7DF8-D9D39E290A2A}"/>
              </a:ext>
            </a:extLst>
          </p:cNvPr>
          <p:cNvSpPr/>
          <p:nvPr/>
        </p:nvSpPr>
        <p:spPr>
          <a:xfrm>
            <a:off x="1344480" y="2969750"/>
            <a:ext cx="7896719" cy="305151"/>
          </a:xfrm>
          <a:prstGeom prst="triangle">
            <a:avLst>
              <a:gd name="adj" fmla="val 50023"/>
            </a:avLst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894B9067-3FC4-6594-B3B9-E5B1FB2AA668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 dirty="0"/>
              <a:t>3 ¿Cómo pueden prepararse las empresas?</a:t>
            </a:r>
          </a:p>
        </p:txBody>
      </p:sp>
    </p:spTree>
    <p:extLst>
      <p:ext uri="{BB962C8B-B14F-4D97-AF65-F5344CB8AC3E}">
        <p14:creationId xmlns:p14="http://schemas.microsoft.com/office/powerpoint/2010/main" val="848551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0447D-6EB1-D885-7647-206183AB3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717;p11">
            <a:extLst>
              <a:ext uri="{FF2B5EF4-FFF2-40B4-BE49-F238E27FC236}">
                <a16:creationId xmlns:a16="http://schemas.microsoft.com/office/drawing/2014/main" id="{C6109757-F145-5567-5169-DB4760BAA03A}"/>
              </a:ext>
            </a:extLst>
          </p:cNvPr>
          <p:cNvSpPr/>
          <p:nvPr/>
        </p:nvSpPr>
        <p:spPr>
          <a:xfrm>
            <a:off x="1109046" y="3176711"/>
            <a:ext cx="1494376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Diseño o revisión de políticas de ausencia</a:t>
            </a:r>
            <a:endParaRPr lang="es-ES" sz="1000" noProof="0">
              <a:solidFill>
                <a:schemeClr val="tx2"/>
              </a:solidFill>
              <a:latin typeface="+mj-lt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>
              <a:solidFill>
                <a:srgbClr val="E2E2E2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28;p11">
            <a:extLst>
              <a:ext uri="{FF2B5EF4-FFF2-40B4-BE49-F238E27FC236}">
                <a16:creationId xmlns:a16="http://schemas.microsoft.com/office/drawing/2014/main" id="{A59604AB-23FD-9D71-D7D1-FC8135F6B239}"/>
              </a:ext>
            </a:extLst>
          </p:cNvPr>
          <p:cNvSpPr/>
          <p:nvPr/>
        </p:nvSpPr>
        <p:spPr>
          <a:xfrm>
            <a:off x="6370394" y="4743450"/>
            <a:ext cx="1363906" cy="73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b="1" noProof="0" dirty="0">
                <a:solidFill>
                  <a:schemeClr val="tx2"/>
                </a:solidFill>
                <a:latin typeface="+mj-lt"/>
              </a:rPr>
              <a:t>Adaptación de las condiciones</a:t>
            </a:r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B42168B-AA7B-42C9-73FD-F3FD5B19D2F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B42168B-AA7B-42C9-73FD-F3FD5B19D2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A9416-CE4B-B464-4F33-48F8601720D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s-ES" noProof="0"/>
              <a:t>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0D01A1-6472-4B30-4450-82615E9B0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12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97E1C452-D5DA-2C07-9830-946019DF7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5" name="Google Shape;713;p11">
            <a:extLst>
              <a:ext uri="{FF2B5EF4-FFF2-40B4-BE49-F238E27FC236}">
                <a16:creationId xmlns:a16="http://schemas.microsoft.com/office/drawing/2014/main" id="{EF36DB8D-BC88-4818-8381-330CE94C1BF1}"/>
              </a:ext>
            </a:extLst>
          </p:cNvPr>
          <p:cNvGrpSpPr/>
          <p:nvPr/>
        </p:nvGrpSpPr>
        <p:grpSpPr>
          <a:xfrm>
            <a:off x="1134076" y="1915513"/>
            <a:ext cx="10076550" cy="4179013"/>
            <a:chOff x="390278" y="1989064"/>
            <a:chExt cx="10934695" cy="4483464"/>
          </a:xfrm>
        </p:grpSpPr>
        <p:sp>
          <p:nvSpPr>
            <p:cNvPr id="11" name="Google Shape;714;p11">
              <a:extLst>
                <a:ext uri="{FF2B5EF4-FFF2-40B4-BE49-F238E27FC236}">
                  <a16:creationId xmlns:a16="http://schemas.microsoft.com/office/drawing/2014/main" id="{B4C112EC-16AA-AA78-58C1-27CC87E7B474}"/>
                </a:ext>
              </a:extLst>
            </p:cNvPr>
            <p:cNvSpPr/>
            <p:nvPr/>
          </p:nvSpPr>
          <p:spPr>
            <a:xfrm>
              <a:off x="447804" y="1989064"/>
              <a:ext cx="10725201" cy="4483464"/>
            </a:xfrm>
            <a:custGeom>
              <a:avLst/>
              <a:gdLst/>
              <a:ahLst/>
              <a:cxnLst/>
              <a:rect l="l" t="t" r="r" b="b"/>
              <a:pathLst>
                <a:path w="13838" h="6349" extrusionOk="0">
                  <a:moveTo>
                    <a:pt x="0" y="2730"/>
                  </a:moveTo>
                  <a:lnTo>
                    <a:pt x="1380" y="2730"/>
                  </a:lnTo>
                  <a:lnTo>
                    <a:pt x="1380" y="2730"/>
                  </a:lnTo>
                  <a:lnTo>
                    <a:pt x="1416" y="2730"/>
                  </a:lnTo>
                  <a:lnTo>
                    <a:pt x="1452" y="2734"/>
                  </a:lnTo>
                  <a:lnTo>
                    <a:pt x="1488" y="2738"/>
                  </a:lnTo>
                  <a:lnTo>
                    <a:pt x="1522" y="2744"/>
                  </a:lnTo>
                  <a:lnTo>
                    <a:pt x="1556" y="2752"/>
                  </a:lnTo>
                  <a:lnTo>
                    <a:pt x="1590" y="2762"/>
                  </a:lnTo>
                  <a:lnTo>
                    <a:pt x="1622" y="2772"/>
                  </a:lnTo>
                  <a:lnTo>
                    <a:pt x="1654" y="2786"/>
                  </a:lnTo>
                  <a:lnTo>
                    <a:pt x="1686" y="2800"/>
                  </a:lnTo>
                  <a:lnTo>
                    <a:pt x="1716" y="2816"/>
                  </a:lnTo>
                  <a:lnTo>
                    <a:pt x="1746" y="2832"/>
                  </a:lnTo>
                  <a:lnTo>
                    <a:pt x="1774" y="2850"/>
                  </a:lnTo>
                  <a:lnTo>
                    <a:pt x="1802" y="2870"/>
                  </a:lnTo>
                  <a:lnTo>
                    <a:pt x="1830" y="2892"/>
                  </a:lnTo>
                  <a:lnTo>
                    <a:pt x="1854" y="2914"/>
                  </a:lnTo>
                  <a:lnTo>
                    <a:pt x="1880" y="2938"/>
                  </a:lnTo>
                  <a:lnTo>
                    <a:pt x="1902" y="2962"/>
                  </a:lnTo>
                  <a:lnTo>
                    <a:pt x="1924" y="2988"/>
                  </a:lnTo>
                  <a:lnTo>
                    <a:pt x="1946" y="3014"/>
                  </a:lnTo>
                  <a:lnTo>
                    <a:pt x="1966" y="3042"/>
                  </a:lnTo>
                  <a:lnTo>
                    <a:pt x="1984" y="3070"/>
                  </a:lnTo>
                  <a:lnTo>
                    <a:pt x="2002" y="3100"/>
                  </a:lnTo>
                  <a:lnTo>
                    <a:pt x="2016" y="3130"/>
                  </a:lnTo>
                  <a:lnTo>
                    <a:pt x="2032" y="3162"/>
                  </a:lnTo>
                  <a:lnTo>
                    <a:pt x="2044" y="3193"/>
                  </a:lnTo>
                  <a:lnTo>
                    <a:pt x="2054" y="3225"/>
                  </a:lnTo>
                  <a:lnTo>
                    <a:pt x="2064" y="3259"/>
                  </a:lnTo>
                  <a:lnTo>
                    <a:pt x="2072" y="3293"/>
                  </a:lnTo>
                  <a:lnTo>
                    <a:pt x="2078" y="3329"/>
                  </a:lnTo>
                  <a:lnTo>
                    <a:pt x="2084" y="3363"/>
                  </a:lnTo>
                  <a:lnTo>
                    <a:pt x="2086" y="3399"/>
                  </a:lnTo>
                  <a:lnTo>
                    <a:pt x="2086" y="3435"/>
                  </a:lnTo>
                  <a:lnTo>
                    <a:pt x="2086" y="5643"/>
                  </a:lnTo>
                  <a:lnTo>
                    <a:pt x="2086" y="5643"/>
                  </a:lnTo>
                  <a:lnTo>
                    <a:pt x="2088" y="5679"/>
                  </a:lnTo>
                  <a:lnTo>
                    <a:pt x="2090" y="5715"/>
                  </a:lnTo>
                  <a:lnTo>
                    <a:pt x="2096" y="5751"/>
                  </a:lnTo>
                  <a:lnTo>
                    <a:pt x="2102" y="5785"/>
                  </a:lnTo>
                  <a:lnTo>
                    <a:pt x="2110" y="5819"/>
                  </a:lnTo>
                  <a:lnTo>
                    <a:pt x="2118" y="5853"/>
                  </a:lnTo>
                  <a:lnTo>
                    <a:pt x="2130" y="5885"/>
                  </a:lnTo>
                  <a:lnTo>
                    <a:pt x="2142" y="5917"/>
                  </a:lnTo>
                  <a:lnTo>
                    <a:pt x="2156" y="5949"/>
                  </a:lnTo>
                  <a:lnTo>
                    <a:pt x="2172" y="5979"/>
                  </a:lnTo>
                  <a:lnTo>
                    <a:pt x="2190" y="6009"/>
                  </a:lnTo>
                  <a:lnTo>
                    <a:pt x="2208" y="6037"/>
                  </a:lnTo>
                  <a:lnTo>
                    <a:pt x="2228" y="6065"/>
                  </a:lnTo>
                  <a:lnTo>
                    <a:pt x="2248" y="6093"/>
                  </a:lnTo>
                  <a:lnTo>
                    <a:pt x="2272" y="6117"/>
                  </a:lnTo>
                  <a:lnTo>
                    <a:pt x="2294" y="6143"/>
                  </a:lnTo>
                  <a:lnTo>
                    <a:pt x="2320" y="6165"/>
                  </a:lnTo>
                  <a:lnTo>
                    <a:pt x="2344" y="6187"/>
                  </a:lnTo>
                  <a:lnTo>
                    <a:pt x="2372" y="6209"/>
                  </a:lnTo>
                  <a:lnTo>
                    <a:pt x="2400" y="6229"/>
                  </a:lnTo>
                  <a:lnTo>
                    <a:pt x="2428" y="6247"/>
                  </a:lnTo>
                  <a:lnTo>
                    <a:pt x="2458" y="6265"/>
                  </a:lnTo>
                  <a:lnTo>
                    <a:pt x="2488" y="6279"/>
                  </a:lnTo>
                  <a:lnTo>
                    <a:pt x="2520" y="6295"/>
                  </a:lnTo>
                  <a:lnTo>
                    <a:pt x="2552" y="6307"/>
                  </a:lnTo>
                  <a:lnTo>
                    <a:pt x="2584" y="6317"/>
                  </a:lnTo>
                  <a:lnTo>
                    <a:pt x="2618" y="6327"/>
                  </a:lnTo>
                  <a:lnTo>
                    <a:pt x="2652" y="6335"/>
                  </a:lnTo>
                  <a:lnTo>
                    <a:pt x="2686" y="6341"/>
                  </a:lnTo>
                  <a:lnTo>
                    <a:pt x="2722" y="6347"/>
                  </a:lnTo>
                  <a:lnTo>
                    <a:pt x="2758" y="6349"/>
                  </a:lnTo>
                  <a:lnTo>
                    <a:pt x="2794" y="6349"/>
                  </a:lnTo>
                  <a:lnTo>
                    <a:pt x="3840" y="6349"/>
                  </a:lnTo>
                  <a:lnTo>
                    <a:pt x="3840" y="6349"/>
                  </a:lnTo>
                  <a:lnTo>
                    <a:pt x="3876" y="6349"/>
                  </a:lnTo>
                  <a:lnTo>
                    <a:pt x="3912" y="6347"/>
                  </a:lnTo>
                  <a:lnTo>
                    <a:pt x="3948" y="6341"/>
                  </a:lnTo>
                  <a:lnTo>
                    <a:pt x="3982" y="6335"/>
                  </a:lnTo>
                  <a:lnTo>
                    <a:pt x="4016" y="6327"/>
                  </a:lnTo>
                  <a:lnTo>
                    <a:pt x="4050" y="6317"/>
                  </a:lnTo>
                  <a:lnTo>
                    <a:pt x="4082" y="6307"/>
                  </a:lnTo>
                  <a:lnTo>
                    <a:pt x="4114" y="6295"/>
                  </a:lnTo>
                  <a:lnTo>
                    <a:pt x="4146" y="6279"/>
                  </a:lnTo>
                  <a:lnTo>
                    <a:pt x="4176" y="6265"/>
                  </a:lnTo>
                  <a:lnTo>
                    <a:pt x="4206" y="6247"/>
                  </a:lnTo>
                  <a:lnTo>
                    <a:pt x="4234" y="6229"/>
                  </a:lnTo>
                  <a:lnTo>
                    <a:pt x="4262" y="6209"/>
                  </a:lnTo>
                  <a:lnTo>
                    <a:pt x="4290" y="6187"/>
                  </a:lnTo>
                  <a:lnTo>
                    <a:pt x="4314" y="6165"/>
                  </a:lnTo>
                  <a:lnTo>
                    <a:pt x="4340" y="6143"/>
                  </a:lnTo>
                  <a:lnTo>
                    <a:pt x="4362" y="6117"/>
                  </a:lnTo>
                  <a:lnTo>
                    <a:pt x="4386" y="6093"/>
                  </a:lnTo>
                  <a:lnTo>
                    <a:pt x="4406" y="6065"/>
                  </a:lnTo>
                  <a:lnTo>
                    <a:pt x="4426" y="6037"/>
                  </a:lnTo>
                  <a:lnTo>
                    <a:pt x="4444" y="6009"/>
                  </a:lnTo>
                  <a:lnTo>
                    <a:pt x="4462" y="5979"/>
                  </a:lnTo>
                  <a:lnTo>
                    <a:pt x="4478" y="5949"/>
                  </a:lnTo>
                  <a:lnTo>
                    <a:pt x="4492" y="5917"/>
                  </a:lnTo>
                  <a:lnTo>
                    <a:pt x="4504" y="5885"/>
                  </a:lnTo>
                  <a:lnTo>
                    <a:pt x="4516" y="5853"/>
                  </a:lnTo>
                  <a:lnTo>
                    <a:pt x="4524" y="5819"/>
                  </a:lnTo>
                  <a:lnTo>
                    <a:pt x="4532" y="5785"/>
                  </a:lnTo>
                  <a:lnTo>
                    <a:pt x="4538" y="5751"/>
                  </a:lnTo>
                  <a:lnTo>
                    <a:pt x="4544" y="5715"/>
                  </a:lnTo>
                  <a:lnTo>
                    <a:pt x="4546" y="5679"/>
                  </a:lnTo>
                  <a:lnTo>
                    <a:pt x="4548" y="5643"/>
                  </a:lnTo>
                  <a:lnTo>
                    <a:pt x="4548" y="1900"/>
                  </a:lnTo>
                  <a:lnTo>
                    <a:pt x="4548" y="1900"/>
                  </a:lnTo>
                  <a:lnTo>
                    <a:pt x="4548" y="1864"/>
                  </a:lnTo>
                  <a:lnTo>
                    <a:pt x="4550" y="1828"/>
                  </a:lnTo>
                  <a:lnTo>
                    <a:pt x="4556" y="1794"/>
                  </a:lnTo>
                  <a:lnTo>
                    <a:pt x="4562" y="1758"/>
                  </a:lnTo>
                  <a:lnTo>
                    <a:pt x="4570" y="1724"/>
                  </a:lnTo>
                  <a:lnTo>
                    <a:pt x="4578" y="1692"/>
                  </a:lnTo>
                  <a:lnTo>
                    <a:pt x="4590" y="1658"/>
                  </a:lnTo>
                  <a:lnTo>
                    <a:pt x="4602" y="1626"/>
                  </a:lnTo>
                  <a:lnTo>
                    <a:pt x="4618" y="1594"/>
                  </a:lnTo>
                  <a:lnTo>
                    <a:pt x="4632" y="1564"/>
                  </a:lnTo>
                  <a:lnTo>
                    <a:pt x="4650" y="1534"/>
                  </a:lnTo>
                  <a:lnTo>
                    <a:pt x="4668" y="1506"/>
                  </a:lnTo>
                  <a:lnTo>
                    <a:pt x="4688" y="1478"/>
                  </a:lnTo>
                  <a:lnTo>
                    <a:pt x="4708" y="1452"/>
                  </a:lnTo>
                  <a:lnTo>
                    <a:pt x="4732" y="1426"/>
                  </a:lnTo>
                  <a:lnTo>
                    <a:pt x="4754" y="1402"/>
                  </a:lnTo>
                  <a:lnTo>
                    <a:pt x="4780" y="1378"/>
                  </a:lnTo>
                  <a:lnTo>
                    <a:pt x="4804" y="1356"/>
                  </a:lnTo>
                  <a:lnTo>
                    <a:pt x="4832" y="1334"/>
                  </a:lnTo>
                  <a:lnTo>
                    <a:pt x="4860" y="1316"/>
                  </a:lnTo>
                  <a:lnTo>
                    <a:pt x="4888" y="1296"/>
                  </a:lnTo>
                  <a:lnTo>
                    <a:pt x="4918" y="1280"/>
                  </a:lnTo>
                  <a:lnTo>
                    <a:pt x="4948" y="1264"/>
                  </a:lnTo>
                  <a:lnTo>
                    <a:pt x="4980" y="1250"/>
                  </a:lnTo>
                  <a:lnTo>
                    <a:pt x="5012" y="1238"/>
                  </a:lnTo>
                  <a:lnTo>
                    <a:pt x="5044" y="1226"/>
                  </a:lnTo>
                  <a:lnTo>
                    <a:pt x="5078" y="1216"/>
                  </a:lnTo>
                  <a:lnTo>
                    <a:pt x="5112" y="1208"/>
                  </a:lnTo>
                  <a:lnTo>
                    <a:pt x="5146" y="1202"/>
                  </a:lnTo>
                  <a:lnTo>
                    <a:pt x="5182" y="1198"/>
                  </a:lnTo>
                  <a:lnTo>
                    <a:pt x="5218" y="1194"/>
                  </a:lnTo>
                  <a:lnTo>
                    <a:pt x="5254" y="1194"/>
                  </a:lnTo>
                  <a:lnTo>
                    <a:pt x="6258" y="1194"/>
                  </a:lnTo>
                  <a:lnTo>
                    <a:pt x="6258" y="1194"/>
                  </a:lnTo>
                  <a:lnTo>
                    <a:pt x="6294" y="1194"/>
                  </a:lnTo>
                  <a:lnTo>
                    <a:pt x="6330" y="1198"/>
                  </a:lnTo>
                  <a:lnTo>
                    <a:pt x="6364" y="1202"/>
                  </a:lnTo>
                  <a:lnTo>
                    <a:pt x="6400" y="1208"/>
                  </a:lnTo>
                  <a:lnTo>
                    <a:pt x="6434" y="1216"/>
                  </a:lnTo>
                  <a:lnTo>
                    <a:pt x="6468" y="1226"/>
                  </a:lnTo>
                  <a:lnTo>
                    <a:pt x="6500" y="1238"/>
                  </a:lnTo>
                  <a:lnTo>
                    <a:pt x="6532" y="1250"/>
                  </a:lnTo>
                  <a:lnTo>
                    <a:pt x="6564" y="1264"/>
                  </a:lnTo>
                  <a:lnTo>
                    <a:pt x="6594" y="1280"/>
                  </a:lnTo>
                  <a:lnTo>
                    <a:pt x="6624" y="1296"/>
                  </a:lnTo>
                  <a:lnTo>
                    <a:pt x="6652" y="1316"/>
                  </a:lnTo>
                  <a:lnTo>
                    <a:pt x="6680" y="1334"/>
                  </a:lnTo>
                  <a:lnTo>
                    <a:pt x="6706" y="1356"/>
                  </a:lnTo>
                  <a:lnTo>
                    <a:pt x="6732" y="1378"/>
                  </a:lnTo>
                  <a:lnTo>
                    <a:pt x="6756" y="1402"/>
                  </a:lnTo>
                  <a:lnTo>
                    <a:pt x="6780" y="1426"/>
                  </a:lnTo>
                  <a:lnTo>
                    <a:pt x="6802" y="1452"/>
                  </a:lnTo>
                  <a:lnTo>
                    <a:pt x="6824" y="1478"/>
                  </a:lnTo>
                  <a:lnTo>
                    <a:pt x="6844" y="1506"/>
                  </a:lnTo>
                  <a:lnTo>
                    <a:pt x="6862" y="1534"/>
                  </a:lnTo>
                  <a:lnTo>
                    <a:pt x="6878" y="1564"/>
                  </a:lnTo>
                  <a:lnTo>
                    <a:pt x="6894" y="1594"/>
                  </a:lnTo>
                  <a:lnTo>
                    <a:pt x="6908" y="1626"/>
                  </a:lnTo>
                  <a:lnTo>
                    <a:pt x="6922" y="1658"/>
                  </a:lnTo>
                  <a:lnTo>
                    <a:pt x="6932" y="1692"/>
                  </a:lnTo>
                  <a:lnTo>
                    <a:pt x="6942" y="1724"/>
                  </a:lnTo>
                  <a:lnTo>
                    <a:pt x="6950" y="1758"/>
                  </a:lnTo>
                  <a:lnTo>
                    <a:pt x="6956" y="1794"/>
                  </a:lnTo>
                  <a:lnTo>
                    <a:pt x="6960" y="1828"/>
                  </a:lnTo>
                  <a:lnTo>
                    <a:pt x="6964" y="1864"/>
                  </a:lnTo>
                  <a:lnTo>
                    <a:pt x="6964" y="1900"/>
                  </a:lnTo>
                  <a:lnTo>
                    <a:pt x="6964" y="4459"/>
                  </a:lnTo>
                  <a:lnTo>
                    <a:pt x="6964" y="4459"/>
                  </a:lnTo>
                  <a:lnTo>
                    <a:pt x="6966" y="4495"/>
                  </a:lnTo>
                  <a:lnTo>
                    <a:pt x="6968" y="4531"/>
                  </a:lnTo>
                  <a:lnTo>
                    <a:pt x="6972" y="4567"/>
                  </a:lnTo>
                  <a:lnTo>
                    <a:pt x="6978" y="4601"/>
                  </a:lnTo>
                  <a:lnTo>
                    <a:pt x="6986" y="4635"/>
                  </a:lnTo>
                  <a:lnTo>
                    <a:pt x="6996" y="4669"/>
                  </a:lnTo>
                  <a:lnTo>
                    <a:pt x="7008" y="4701"/>
                  </a:lnTo>
                  <a:lnTo>
                    <a:pt x="7020" y="4733"/>
                  </a:lnTo>
                  <a:lnTo>
                    <a:pt x="7034" y="4765"/>
                  </a:lnTo>
                  <a:lnTo>
                    <a:pt x="7050" y="4795"/>
                  </a:lnTo>
                  <a:lnTo>
                    <a:pt x="7068" y="4825"/>
                  </a:lnTo>
                  <a:lnTo>
                    <a:pt x="7086" y="4853"/>
                  </a:lnTo>
                  <a:lnTo>
                    <a:pt x="7106" y="4881"/>
                  </a:lnTo>
                  <a:lnTo>
                    <a:pt x="7126" y="4907"/>
                  </a:lnTo>
                  <a:lnTo>
                    <a:pt x="7148" y="4933"/>
                  </a:lnTo>
                  <a:lnTo>
                    <a:pt x="7172" y="4957"/>
                  </a:lnTo>
                  <a:lnTo>
                    <a:pt x="7196" y="4981"/>
                  </a:lnTo>
                  <a:lnTo>
                    <a:pt x="7222" y="5003"/>
                  </a:lnTo>
                  <a:lnTo>
                    <a:pt x="7248" y="5025"/>
                  </a:lnTo>
                  <a:lnTo>
                    <a:pt x="7276" y="5045"/>
                  </a:lnTo>
                  <a:lnTo>
                    <a:pt x="7306" y="5063"/>
                  </a:lnTo>
                  <a:lnTo>
                    <a:pt x="7334" y="5079"/>
                  </a:lnTo>
                  <a:lnTo>
                    <a:pt x="7366" y="5095"/>
                  </a:lnTo>
                  <a:lnTo>
                    <a:pt x="7396" y="5109"/>
                  </a:lnTo>
                  <a:lnTo>
                    <a:pt x="7428" y="5123"/>
                  </a:lnTo>
                  <a:lnTo>
                    <a:pt x="7462" y="5133"/>
                  </a:lnTo>
                  <a:lnTo>
                    <a:pt x="7496" y="5143"/>
                  </a:lnTo>
                  <a:lnTo>
                    <a:pt x="7530" y="5151"/>
                  </a:lnTo>
                  <a:lnTo>
                    <a:pt x="7564" y="5157"/>
                  </a:lnTo>
                  <a:lnTo>
                    <a:pt x="7600" y="5161"/>
                  </a:lnTo>
                  <a:lnTo>
                    <a:pt x="7634" y="5165"/>
                  </a:lnTo>
                  <a:lnTo>
                    <a:pt x="7672" y="5165"/>
                  </a:lnTo>
                  <a:lnTo>
                    <a:pt x="8704" y="5165"/>
                  </a:lnTo>
                  <a:lnTo>
                    <a:pt x="8704" y="5165"/>
                  </a:lnTo>
                  <a:lnTo>
                    <a:pt x="8740" y="5165"/>
                  </a:lnTo>
                  <a:lnTo>
                    <a:pt x="8776" y="5161"/>
                  </a:lnTo>
                  <a:lnTo>
                    <a:pt x="8812" y="5157"/>
                  </a:lnTo>
                  <a:lnTo>
                    <a:pt x="8846" y="5151"/>
                  </a:lnTo>
                  <a:lnTo>
                    <a:pt x="8880" y="5143"/>
                  </a:lnTo>
                  <a:lnTo>
                    <a:pt x="8914" y="5133"/>
                  </a:lnTo>
                  <a:lnTo>
                    <a:pt x="8946" y="5123"/>
                  </a:lnTo>
                  <a:lnTo>
                    <a:pt x="8978" y="5109"/>
                  </a:lnTo>
                  <a:lnTo>
                    <a:pt x="9010" y="5095"/>
                  </a:lnTo>
                  <a:lnTo>
                    <a:pt x="9040" y="5079"/>
                  </a:lnTo>
                  <a:lnTo>
                    <a:pt x="9070" y="5063"/>
                  </a:lnTo>
                  <a:lnTo>
                    <a:pt x="9098" y="5045"/>
                  </a:lnTo>
                  <a:lnTo>
                    <a:pt x="9126" y="5025"/>
                  </a:lnTo>
                  <a:lnTo>
                    <a:pt x="9154" y="5003"/>
                  </a:lnTo>
                  <a:lnTo>
                    <a:pt x="9178" y="4981"/>
                  </a:lnTo>
                  <a:lnTo>
                    <a:pt x="9204" y="4957"/>
                  </a:lnTo>
                  <a:lnTo>
                    <a:pt x="9226" y="4933"/>
                  </a:lnTo>
                  <a:lnTo>
                    <a:pt x="9250" y="4907"/>
                  </a:lnTo>
                  <a:lnTo>
                    <a:pt x="9270" y="4881"/>
                  </a:lnTo>
                  <a:lnTo>
                    <a:pt x="9290" y="4853"/>
                  </a:lnTo>
                  <a:lnTo>
                    <a:pt x="9308" y="4825"/>
                  </a:lnTo>
                  <a:lnTo>
                    <a:pt x="9326" y="4795"/>
                  </a:lnTo>
                  <a:lnTo>
                    <a:pt x="9340" y="4765"/>
                  </a:lnTo>
                  <a:lnTo>
                    <a:pt x="9356" y="4733"/>
                  </a:lnTo>
                  <a:lnTo>
                    <a:pt x="9368" y="4701"/>
                  </a:lnTo>
                  <a:lnTo>
                    <a:pt x="9378" y="4669"/>
                  </a:lnTo>
                  <a:lnTo>
                    <a:pt x="9388" y="4635"/>
                  </a:lnTo>
                  <a:lnTo>
                    <a:pt x="9396" y="4601"/>
                  </a:lnTo>
                  <a:lnTo>
                    <a:pt x="9402" y="4567"/>
                  </a:lnTo>
                  <a:lnTo>
                    <a:pt x="9408" y="4531"/>
                  </a:lnTo>
                  <a:lnTo>
                    <a:pt x="9410" y="4495"/>
                  </a:lnTo>
                  <a:lnTo>
                    <a:pt x="9410" y="4459"/>
                  </a:lnTo>
                  <a:lnTo>
                    <a:pt x="9410" y="706"/>
                  </a:lnTo>
                  <a:lnTo>
                    <a:pt x="9410" y="706"/>
                  </a:lnTo>
                  <a:lnTo>
                    <a:pt x="9412" y="670"/>
                  </a:lnTo>
                  <a:lnTo>
                    <a:pt x="9414" y="634"/>
                  </a:lnTo>
                  <a:lnTo>
                    <a:pt x="9420" y="598"/>
                  </a:lnTo>
                  <a:lnTo>
                    <a:pt x="9426" y="564"/>
                  </a:lnTo>
                  <a:lnTo>
                    <a:pt x="9434" y="530"/>
                  </a:lnTo>
                  <a:lnTo>
                    <a:pt x="9442" y="496"/>
                  </a:lnTo>
                  <a:lnTo>
                    <a:pt x="9454" y="464"/>
                  </a:lnTo>
                  <a:lnTo>
                    <a:pt x="9466" y="432"/>
                  </a:lnTo>
                  <a:lnTo>
                    <a:pt x="9480" y="400"/>
                  </a:lnTo>
                  <a:lnTo>
                    <a:pt x="9496" y="370"/>
                  </a:lnTo>
                  <a:lnTo>
                    <a:pt x="9514" y="340"/>
                  </a:lnTo>
                  <a:lnTo>
                    <a:pt x="9532" y="312"/>
                  </a:lnTo>
                  <a:lnTo>
                    <a:pt x="9552" y="284"/>
                  </a:lnTo>
                  <a:lnTo>
                    <a:pt x="9572" y="256"/>
                  </a:lnTo>
                  <a:lnTo>
                    <a:pt x="9596" y="232"/>
                  </a:lnTo>
                  <a:lnTo>
                    <a:pt x="9618" y="206"/>
                  </a:lnTo>
                  <a:lnTo>
                    <a:pt x="9644" y="184"/>
                  </a:lnTo>
                  <a:lnTo>
                    <a:pt x="9668" y="160"/>
                  </a:lnTo>
                  <a:lnTo>
                    <a:pt x="9696" y="140"/>
                  </a:lnTo>
                  <a:lnTo>
                    <a:pt x="9724" y="120"/>
                  </a:lnTo>
                  <a:lnTo>
                    <a:pt x="9752" y="102"/>
                  </a:lnTo>
                  <a:lnTo>
                    <a:pt x="9782" y="84"/>
                  </a:lnTo>
                  <a:lnTo>
                    <a:pt x="9812" y="68"/>
                  </a:lnTo>
                  <a:lnTo>
                    <a:pt x="9844" y="54"/>
                  </a:lnTo>
                  <a:lnTo>
                    <a:pt x="9876" y="42"/>
                  </a:lnTo>
                  <a:lnTo>
                    <a:pt x="9908" y="30"/>
                  </a:lnTo>
                  <a:lnTo>
                    <a:pt x="9942" y="22"/>
                  </a:lnTo>
                  <a:lnTo>
                    <a:pt x="9976" y="14"/>
                  </a:lnTo>
                  <a:lnTo>
                    <a:pt x="10010" y="8"/>
                  </a:lnTo>
                  <a:lnTo>
                    <a:pt x="10046" y="2"/>
                  </a:lnTo>
                  <a:lnTo>
                    <a:pt x="10082" y="0"/>
                  </a:lnTo>
                  <a:lnTo>
                    <a:pt x="10118" y="0"/>
                  </a:lnTo>
                  <a:lnTo>
                    <a:pt x="11108" y="0"/>
                  </a:lnTo>
                  <a:lnTo>
                    <a:pt x="11108" y="0"/>
                  </a:lnTo>
                  <a:lnTo>
                    <a:pt x="11144" y="0"/>
                  </a:lnTo>
                  <a:lnTo>
                    <a:pt x="11180" y="2"/>
                  </a:lnTo>
                  <a:lnTo>
                    <a:pt x="11216" y="8"/>
                  </a:lnTo>
                  <a:lnTo>
                    <a:pt x="11250" y="14"/>
                  </a:lnTo>
                  <a:lnTo>
                    <a:pt x="11284" y="22"/>
                  </a:lnTo>
                  <a:lnTo>
                    <a:pt x="11318" y="30"/>
                  </a:lnTo>
                  <a:lnTo>
                    <a:pt x="11350" y="42"/>
                  </a:lnTo>
                  <a:lnTo>
                    <a:pt x="11382" y="54"/>
                  </a:lnTo>
                  <a:lnTo>
                    <a:pt x="11414" y="68"/>
                  </a:lnTo>
                  <a:lnTo>
                    <a:pt x="11444" y="84"/>
                  </a:lnTo>
                  <a:lnTo>
                    <a:pt x="11474" y="102"/>
                  </a:lnTo>
                  <a:lnTo>
                    <a:pt x="11502" y="120"/>
                  </a:lnTo>
                  <a:lnTo>
                    <a:pt x="11530" y="140"/>
                  </a:lnTo>
                  <a:lnTo>
                    <a:pt x="11556" y="160"/>
                  </a:lnTo>
                  <a:lnTo>
                    <a:pt x="11582" y="184"/>
                  </a:lnTo>
                  <a:lnTo>
                    <a:pt x="11606" y="206"/>
                  </a:lnTo>
                  <a:lnTo>
                    <a:pt x="11630" y="232"/>
                  </a:lnTo>
                  <a:lnTo>
                    <a:pt x="11652" y="256"/>
                  </a:lnTo>
                  <a:lnTo>
                    <a:pt x="11674" y="284"/>
                  </a:lnTo>
                  <a:lnTo>
                    <a:pt x="11694" y="312"/>
                  </a:lnTo>
                  <a:lnTo>
                    <a:pt x="11712" y="340"/>
                  </a:lnTo>
                  <a:lnTo>
                    <a:pt x="11728" y="370"/>
                  </a:lnTo>
                  <a:lnTo>
                    <a:pt x="11744" y="400"/>
                  </a:lnTo>
                  <a:lnTo>
                    <a:pt x="11758" y="432"/>
                  </a:lnTo>
                  <a:lnTo>
                    <a:pt x="11772" y="464"/>
                  </a:lnTo>
                  <a:lnTo>
                    <a:pt x="11782" y="496"/>
                  </a:lnTo>
                  <a:lnTo>
                    <a:pt x="11792" y="530"/>
                  </a:lnTo>
                  <a:lnTo>
                    <a:pt x="11800" y="564"/>
                  </a:lnTo>
                  <a:lnTo>
                    <a:pt x="11806" y="598"/>
                  </a:lnTo>
                  <a:lnTo>
                    <a:pt x="11810" y="634"/>
                  </a:lnTo>
                  <a:lnTo>
                    <a:pt x="11814" y="670"/>
                  </a:lnTo>
                  <a:lnTo>
                    <a:pt x="11814" y="706"/>
                  </a:lnTo>
                  <a:lnTo>
                    <a:pt x="11814" y="2350"/>
                  </a:lnTo>
                  <a:lnTo>
                    <a:pt x="11814" y="2350"/>
                  </a:lnTo>
                  <a:lnTo>
                    <a:pt x="11816" y="2386"/>
                  </a:lnTo>
                  <a:lnTo>
                    <a:pt x="11818" y="2422"/>
                  </a:lnTo>
                  <a:lnTo>
                    <a:pt x="11822" y="2456"/>
                  </a:lnTo>
                  <a:lnTo>
                    <a:pt x="11828" y="2492"/>
                  </a:lnTo>
                  <a:lnTo>
                    <a:pt x="11836" y="2526"/>
                  </a:lnTo>
                  <a:lnTo>
                    <a:pt x="11846" y="2560"/>
                  </a:lnTo>
                  <a:lnTo>
                    <a:pt x="11858" y="2592"/>
                  </a:lnTo>
                  <a:lnTo>
                    <a:pt x="11870" y="2624"/>
                  </a:lnTo>
                  <a:lnTo>
                    <a:pt x="11884" y="2656"/>
                  </a:lnTo>
                  <a:lnTo>
                    <a:pt x="11900" y="2686"/>
                  </a:lnTo>
                  <a:lnTo>
                    <a:pt x="11918" y="2716"/>
                  </a:lnTo>
                  <a:lnTo>
                    <a:pt x="11936" y="2744"/>
                  </a:lnTo>
                  <a:lnTo>
                    <a:pt x="11956" y="2772"/>
                  </a:lnTo>
                  <a:lnTo>
                    <a:pt x="11976" y="2798"/>
                  </a:lnTo>
                  <a:lnTo>
                    <a:pt x="11998" y="2824"/>
                  </a:lnTo>
                  <a:lnTo>
                    <a:pt x="12022" y="2848"/>
                  </a:lnTo>
                  <a:lnTo>
                    <a:pt x="12046" y="2872"/>
                  </a:lnTo>
                  <a:lnTo>
                    <a:pt x="12072" y="2894"/>
                  </a:lnTo>
                  <a:lnTo>
                    <a:pt x="12100" y="2916"/>
                  </a:lnTo>
                  <a:lnTo>
                    <a:pt x="12126" y="2936"/>
                  </a:lnTo>
                  <a:lnTo>
                    <a:pt x="12156" y="2954"/>
                  </a:lnTo>
                  <a:lnTo>
                    <a:pt x="12186" y="2970"/>
                  </a:lnTo>
                  <a:lnTo>
                    <a:pt x="12216" y="2986"/>
                  </a:lnTo>
                  <a:lnTo>
                    <a:pt x="12246" y="3000"/>
                  </a:lnTo>
                  <a:lnTo>
                    <a:pt x="12278" y="3014"/>
                  </a:lnTo>
                  <a:lnTo>
                    <a:pt x="12312" y="3024"/>
                  </a:lnTo>
                  <a:lnTo>
                    <a:pt x="12346" y="3034"/>
                  </a:lnTo>
                  <a:lnTo>
                    <a:pt x="12380" y="3042"/>
                  </a:lnTo>
                  <a:lnTo>
                    <a:pt x="12414" y="3048"/>
                  </a:lnTo>
                  <a:lnTo>
                    <a:pt x="12450" y="3052"/>
                  </a:lnTo>
                  <a:lnTo>
                    <a:pt x="12486" y="3056"/>
                  </a:lnTo>
                  <a:lnTo>
                    <a:pt x="12522" y="3056"/>
                  </a:lnTo>
                  <a:lnTo>
                    <a:pt x="13838" y="3056"/>
                  </a:lnTo>
                </a:path>
              </a:pathLst>
            </a:cu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15;p11">
              <a:extLst>
                <a:ext uri="{FF2B5EF4-FFF2-40B4-BE49-F238E27FC236}">
                  <a16:creationId xmlns:a16="http://schemas.microsoft.com/office/drawing/2014/main" id="{284BD97E-1D64-95B5-7705-B6E4A34FDF6A}"/>
                </a:ext>
              </a:extLst>
            </p:cNvPr>
            <p:cNvSpPr/>
            <p:nvPr/>
          </p:nvSpPr>
          <p:spPr>
            <a:xfrm>
              <a:off x="390278" y="3838973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16;p11">
              <a:extLst>
                <a:ext uri="{FF2B5EF4-FFF2-40B4-BE49-F238E27FC236}">
                  <a16:creationId xmlns:a16="http://schemas.microsoft.com/office/drawing/2014/main" id="{9BD0AB68-44CE-76F9-5BF0-24C266EFA09B}"/>
                </a:ext>
              </a:extLst>
            </p:cNvPr>
            <p:cNvSpPr/>
            <p:nvPr/>
          </p:nvSpPr>
          <p:spPr>
            <a:xfrm>
              <a:off x="11173005" y="4071208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717;p11">
            <a:extLst>
              <a:ext uri="{FF2B5EF4-FFF2-40B4-BE49-F238E27FC236}">
                <a16:creationId xmlns:a16="http://schemas.microsoft.com/office/drawing/2014/main" id="{3CDF68CC-926D-7F0D-A03E-891EF68C5393}"/>
              </a:ext>
            </a:extLst>
          </p:cNvPr>
          <p:cNvSpPr/>
          <p:nvPr/>
        </p:nvSpPr>
        <p:spPr>
          <a:xfrm>
            <a:off x="2832891" y="5020779"/>
            <a:ext cx="1494376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1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Validar el procedimiento de: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  <a:buFontTx/>
              <a:buChar char="-"/>
            </a:pP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Valoración de puestos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  <a:buFontTx/>
              <a:buChar char="-"/>
            </a:pPr>
            <a:r>
              <a:rPr lang="es-ES" sz="1000" noProof="0">
                <a:solidFill>
                  <a:schemeClr val="accent4"/>
                </a:solidFill>
                <a:latin typeface="+mj-lt"/>
              </a:rPr>
              <a:t>A</a:t>
            </a: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signación de salarios e incrementos</a:t>
            </a:r>
          </a:p>
        </p:txBody>
      </p:sp>
      <p:sp>
        <p:nvSpPr>
          <p:cNvPr id="41" name="Google Shape;718;p11">
            <a:extLst>
              <a:ext uri="{FF2B5EF4-FFF2-40B4-BE49-F238E27FC236}">
                <a16:creationId xmlns:a16="http://schemas.microsoft.com/office/drawing/2014/main" id="{B41ED808-BFB0-634C-55CD-42347A63749B}"/>
              </a:ext>
            </a:extLst>
          </p:cNvPr>
          <p:cNvSpPr/>
          <p:nvPr/>
        </p:nvSpPr>
        <p:spPr>
          <a:xfrm>
            <a:off x="1693966" y="3546705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19;p11">
            <a:extLst>
              <a:ext uri="{FF2B5EF4-FFF2-40B4-BE49-F238E27FC236}">
                <a16:creationId xmlns:a16="http://schemas.microsoft.com/office/drawing/2014/main" id="{A52D63A5-0B44-A381-5FC5-805D112B80FC}"/>
              </a:ext>
            </a:extLst>
          </p:cNvPr>
          <p:cNvSpPr/>
          <p:nvPr/>
        </p:nvSpPr>
        <p:spPr>
          <a:xfrm>
            <a:off x="3344500" y="5932256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21;p11">
            <a:extLst>
              <a:ext uri="{FF2B5EF4-FFF2-40B4-BE49-F238E27FC236}">
                <a16:creationId xmlns:a16="http://schemas.microsoft.com/office/drawing/2014/main" id="{F5D5ED5C-1315-34EE-96D7-7704F793C47C}"/>
              </a:ext>
            </a:extLst>
          </p:cNvPr>
          <p:cNvSpPr/>
          <p:nvPr/>
        </p:nvSpPr>
        <p:spPr>
          <a:xfrm>
            <a:off x="5197081" y="2552760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22;p11">
            <a:extLst>
              <a:ext uri="{FF2B5EF4-FFF2-40B4-BE49-F238E27FC236}">
                <a16:creationId xmlns:a16="http://schemas.microsoft.com/office/drawing/2014/main" id="{C7DB0C3D-AA74-CD92-D630-DFCD8B48F5E0}"/>
              </a:ext>
            </a:extLst>
          </p:cNvPr>
          <p:cNvSpPr/>
          <p:nvPr/>
        </p:nvSpPr>
        <p:spPr>
          <a:xfrm>
            <a:off x="6894969" y="5146842"/>
            <a:ext cx="328879" cy="324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24;p11">
            <a:extLst>
              <a:ext uri="{FF2B5EF4-FFF2-40B4-BE49-F238E27FC236}">
                <a16:creationId xmlns:a16="http://schemas.microsoft.com/office/drawing/2014/main" id="{C79D4BDB-9C8A-56B0-1433-B5F24B0E9BBB}"/>
              </a:ext>
            </a:extLst>
          </p:cNvPr>
          <p:cNvSpPr/>
          <p:nvPr/>
        </p:nvSpPr>
        <p:spPr>
          <a:xfrm>
            <a:off x="8582939" y="1748241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5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25;p11">
            <a:extLst>
              <a:ext uri="{FF2B5EF4-FFF2-40B4-BE49-F238E27FC236}">
                <a16:creationId xmlns:a16="http://schemas.microsoft.com/office/drawing/2014/main" id="{A93A3141-F8C7-A492-9017-BE5F16825507}"/>
              </a:ext>
            </a:extLst>
          </p:cNvPr>
          <p:cNvSpPr/>
          <p:nvPr/>
        </p:nvSpPr>
        <p:spPr>
          <a:xfrm>
            <a:off x="10394796" y="3790174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6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9" name="Google Shape;731;p11">
            <a:extLst>
              <a:ext uri="{FF2B5EF4-FFF2-40B4-BE49-F238E27FC236}">
                <a16:creationId xmlns:a16="http://schemas.microsoft.com/office/drawing/2014/main" id="{4D292CDE-259D-1DAA-E1B0-1AFD1348B700}"/>
              </a:ext>
            </a:extLst>
          </p:cNvPr>
          <p:cNvSpPr/>
          <p:nvPr/>
        </p:nvSpPr>
        <p:spPr>
          <a:xfrm>
            <a:off x="10011390" y="4223819"/>
            <a:ext cx="1129215" cy="44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Asistencia en la implantación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lang="es-ES" sz="14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Google Shape;729;p11">
            <a:extLst>
              <a:ext uri="{FF2B5EF4-FFF2-40B4-BE49-F238E27FC236}">
                <a16:creationId xmlns:a16="http://schemas.microsoft.com/office/drawing/2014/main" id="{B6542B56-C053-F3EA-425D-6C01A612A465}"/>
              </a:ext>
            </a:extLst>
          </p:cNvPr>
          <p:cNvSpPr/>
          <p:nvPr/>
        </p:nvSpPr>
        <p:spPr>
          <a:xfrm>
            <a:off x="8091652" y="2139156"/>
            <a:ext cx="1352733" cy="86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dirty="0">
                <a:solidFill>
                  <a:schemeClr val="accent4"/>
                </a:solidFill>
                <a:latin typeface="+mj-lt"/>
                <a:cs typeface="Arial"/>
                <a:sym typeface="Arial"/>
              </a:rPr>
              <a:t>Adaptación al estilo de liderazgo y mandos medios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ADD610-5E8D-243E-2F0D-B63E380A9F2E}"/>
              </a:ext>
            </a:extLst>
          </p:cNvPr>
          <p:cNvSpPr txBox="1"/>
          <p:nvPr/>
        </p:nvSpPr>
        <p:spPr>
          <a:xfrm>
            <a:off x="720893" y="3116322"/>
            <a:ext cx="5388448" cy="1717393"/>
          </a:xfrm>
          <a:prstGeom prst="rect">
            <a:avLst/>
          </a:prstGeom>
          <a:solidFill>
            <a:srgbClr val="FFF5ED"/>
          </a:solidFill>
          <a:effectLst/>
        </p:spPr>
        <p:txBody>
          <a:bodyPr wrap="square" lIns="108000" tIns="216000" rIns="108000" bIns="0" rtlCol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Analizar horarios y turnos donde más impacto tienen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Revisar carga de trabajo y recursos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Introducir medidas de conciliación y flexibilidad: </a:t>
            </a:r>
            <a:r>
              <a:rPr lang="es-ES" sz="1400" dirty="0">
                <a:latin typeface="+mj-lt"/>
              </a:rPr>
              <a:t>Valorar opciones como cambios temporales de horario, teletrabajo parcial o bolsas de horas.</a:t>
            </a:r>
            <a:endParaRPr lang="es-ES" sz="1400" dirty="0">
              <a:solidFill>
                <a:schemeClr val="accent1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Adecuar el entorno y las herramientas de trabajo: </a:t>
            </a:r>
            <a:r>
              <a:rPr lang="es-ES" sz="1400" dirty="0">
                <a:latin typeface="+mj-lt"/>
              </a:rPr>
              <a:t>Mejorar condiciones físicas y organizativas.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944DAD02-F202-11F8-AA25-4B8490926687}"/>
              </a:ext>
            </a:extLst>
          </p:cNvPr>
          <p:cNvSpPr/>
          <p:nvPr/>
        </p:nvSpPr>
        <p:spPr>
          <a:xfrm rot="5400000">
            <a:off x="5371654" y="3768236"/>
            <a:ext cx="1717395" cy="354865"/>
          </a:xfrm>
          <a:prstGeom prst="triangle">
            <a:avLst>
              <a:gd name="adj" fmla="val 100000"/>
            </a:avLst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F45670B3-CBC2-4BD0-DB44-88AA21D4C839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 dirty="0"/>
              <a:t>3 ¿Cómo pueden prepararse las empresas?</a:t>
            </a:r>
          </a:p>
        </p:txBody>
      </p:sp>
    </p:spTree>
    <p:extLst>
      <p:ext uri="{BB962C8B-B14F-4D97-AF65-F5344CB8AC3E}">
        <p14:creationId xmlns:p14="http://schemas.microsoft.com/office/powerpoint/2010/main" val="336525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9B19-2ADD-3662-F620-BFD41A157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1041890-164C-59C2-B9F8-A36282B413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041890-164C-59C2-B9F8-A36282B413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02E1B-0FBD-B0F2-4917-2F3FBE5A9A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s-ES" noProof="0"/>
              <a:t>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9056F6-5F2D-1A10-C392-058FB271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13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2A23E2C3-2C0E-4F36-BE74-885DE3A24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5" name="Google Shape;713;p11">
            <a:extLst>
              <a:ext uri="{FF2B5EF4-FFF2-40B4-BE49-F238E27FC236}">
                <a16:creationId xmlns:a16="http://schemas.microsoft.com/office/drawing/2014/main" id="{D3AE931B-3A2F-DB39-18AD-B2A4B05838B6}"/>
              </a:ext>
            </a:extLst>
          </p:cNvPr>
          <p:cNvGrpSpPr/>
          <p:nvPr/>
        </p:nvGrpSpPr>
        <p:grpSpPr>
          <a:xfrm>
            <a:off x="1134076" y="1915513"/>
            <a:ext cx="10076550" cy="4179013"/>
            <a:chOff x="390278" y="1989064"/>
            <a:chExt cx="10934695" cy="4483464"/>
          </a:xfrm>
        </p:grpSpPr>
        <p:sp>
          <p:nvSpPr>
            <p:cNvPr id="11" name="Google Shape;714;p11">
              <a:extLst>
                <a:ext uri="{FF2B5EF4-FFF2-40B4-BE49-F238E27FC236}">
                  <a16:creationId xmlns:a16="http://schemas.microsoft.com/office/drawing/2014/main" id="{7F3C9722-CD59-C76F-52B4-3A8F5132B74B}"/>
                </a:ext>
              </a:extLst>
            </p:cNvPr>
            <p:cNvSpPr/>
            <p:nvPr/>
          </p:nvSpPr>
          <p:spPr>
            <a:xfrm>
              <a:off x="447804" y="1989064"/>
              <a:ext cx="10725201" cy="4483464"/>
            </a:xfrm>
            <a:custGeom>
              <a:avLst/>
              <a:gdLst/>
              <a:ahLst/>
              <a:cxnLst/>
              <a:rect l="l" t="t" r="r" b="b"/>
              <a:pathLst>
                <a:path w="13838" h="6349" extrusionOk="0">
                  <a:moveTo>
                    <a:pt x="0" y="2730"/>
                  </a:moveTo>
                  <a:lnTo>
                    <a:pt x="1380" y="2730"/>
                  </a:lnTo>
                  <a:lnTo>
                    <a:pt x="1380" y="2730"/>
                  </a:lnTo>
                  <a:lnTo>
                    <a:pt x="1416" y="2730"/>
                  </a:lnTo>
                  <a:lnTo>
                    <a:pt x="1452" y="2734"/>
                  </a:lnTo>
                  <a:lnTo>
                    <a:pt x="1488" y="2738"/>
                  </a:lnTo>
                  <a:lnTo>
                    <a:pt x="1522" y="2744"/>
                  </a:lnTo>
                  <a:lnTo>
                    <a:pt x="1556" y="2752"/>
                  </a:lnTo>
                  <a:lnTo>
                    <a:pt x="1590" y="2762"/>
                  </a:lnTo>
                  <a:lnTo>
                    <a:pt x="1622" y="2772"/>
                  </a:lnTo>
                  <a:lnTo>
                    <a:pt x="1654" y="2786"/>
                  </a:lnTo>
                  <a:lnTo>
                    <a:pt x="1686" y="2800"/>
                  </a:lnTo>
                  <a:lnTo>
                    <a:pt x="1716" y="2816"/>
                  </a:lnTo>
                  <a:lnTo>
                    <a:pt x="1746" y="2832"/>
                  </a:lnTo>
                  <a:lnTo>
                    <a:pt x="1774" y="2850"/>
                  </a:lnTo>
                  <a:lnTo>
                    <a:pt x="1802" y="2870"/>
                  </a:lnTo>
                  <a:lnTo>
                    <a:pt x="1830" y="2892"/>
                  </a:lnTo>
                  <a:lnTo>
                    <a:pt x="1854" y="2914"/>
                  </a:lnTo>
                  <a:lnTo>
                    <a:pt x="1880" y="2938"/>
                  </a:lnTo>
                  <a:lnTo>
                    <a:pt x="1902" y="2962"/>
                  </a:lnTo>
                  <a:lnTo>
                    <a:pt x="1924" y="2988"/>
                  </a:lnTo>
                  <a:lnTo>
                    <a:pt x="1946" y="3014"/>
                  </a:lnTo>
                  <a:lnTo>
                    <a:pt x="1966" y="3042"/>
                  </a:lnTo>
                  <a:lnTo>
                    <a:pt x="1984" y="3070"/>
                  </a:lnTo>
                  <a:lnTo>
                    <a:pt x="2002" y="3100"/>
                  </a:lnTo>
                  <a:lnTo>
                    <a:pt x="2016" y="3130"/>
                  </a:lnTo>
                  <a:lnTo>
                    <a:pt x="2032" y="3162"/>
                  </a:lnTo>
                  <a:lnTo>
                    <a:pt x="2044" y="3193"/>
                  </a:lnTo>
                  <a:lnTo>
                    <a:pt x="2054" y="3225"/>
                  </a:lnTo>
                  <a:lnTo>
                    <a:pt x="2064" y="3259"/>
                  </a:lnTo>
                  <a:lnTo>
                    <a:pt x="2072" y="3293"/>
                  </a:lnTo>
                  <a:lnTo>
                    <a:pt x="2078" y="3329"/>
                  </a:lnTo>
                  <a:lnTo>
                    <a:pt x="2084" y="3363"/>
                  </a:lnTo>
                  <a:lnTo>
                    <a:pt x="2086" y="3399"/>
                  </a:lnTo>
                  <a:lnTo>
                    <a:pt x="2086" y="3435"/>
                  </a:lnTo>
                  <a:lnTo>
                    <a:pt x="2086" y="5643"/>
                  </a:lnTo>
                  <a:lnTo>
                    <a:pt x="2086" y="5643"/>
                  </a:lnTo>
                  <a:lnTo>
                    <a:pt x="2088" y="5679"/>
                  </a:lnTo>
                  <a:lnTo>
                    <a:pt x="2090" y="5715"/>
                  </a:lnTo>
                  <a:lnTo>
                    <a:pt x="2096" y="5751"/>
                  </a:lnTo>
                  <a:lnTo>
                    <a:pt x="2102" y="5785"/>
                  </a:lnTo>
                  <a:lnTo>
                    <a:pt x="2110" y="5819"/>
                  </a:lnTo>
                  <a:lnTo>
                    <a:pt x="2118" y="5853"/>
                  </a:lnTo>
                  <a:lnTo>
                    <a:pt x="2130" y="5885"/>
                  </a:lnTo>
                  <a:lnTo>
                    <a:pt x="2142" y="5917"/>
                  </a:lnTo>
                  <a:lnTo>
                    <a:pt x="2156" y="5949"/>
                  </a:lnTo>
                  <a:lnTo>
                    <a:pt x="2172" y="5979"/>
                  </a:lnTo>
                  <a:lnTo>
                    <a:pt x="2190" y="6009"/>
                  </a:lnTo>
                  <a:lnTo>
                    <a:pt x="2208" y="6037"/>
                  </a:lnTo>
                  <a:lnTo>
                    <a:pt x="2228" y="6065"/>
                  </a:lnTo>
                  <a:lnTo>
                    <a:pt x="2248" y="6093"/>
                  </a:lnTo>
                  <a:lnTo>
                    <a:pt x="2272" y="6117"/>
                  </a:lnTo>
                  <a:lnTo>
                    <a:pt x="2294" y="6143"/>
                  </a:lnTo>
                  <a:lnTo>
                    <a:pt x="2320" y="6165"/>
                  </a:lnTo>
                  <a:lnTo>
                    <a:pt x="2344" y="6187"/>
                  </a:lnTo>
                  <a:lnTo>
                    <a:pt x="2372" y="6209"/>
                  </a:lnTo>
                  <a:lnTo>
                    <a:pt x="2400" y="6229"/>
                  </a:lnTo>
                  <a:lnTo>
                    <a:pt x="2428" y="6247"/>
                  </a:lnTo>
                  <a:lnTo>
                    <a:pt x="2458" y="6265"/>
                  </a:lnTo>
                  <a:lnTo>
                    <a:pt x="2488" y="6279"/>
                  </a:lnTo>
                  <a:lnTo>
                    <a:pt x="2520" y="6295"/>
                  </a:lnTo>
                  <a:lnTo>
                    <a:pt x="2552" y="6307"/>
                  </a:lnTo>
                  <a:lnTo>
                    <a:pt x="2584" y="6317"/>
                  </a:lnTo>
                  <a:lnTo>
                    <a:pt x="2618" y="6327"/>
                  </a:lnTo>
                  <a:lnTo>
                    <a:pt x="2652" y="6335"/>
                  </a:lnTo>
                  <a:lnTo>
                    <a:pt x="2686" y="6341"/>
                  </a:lnTo>
                  <a:lnTo>
                    <a:pt x="2722" y="6347"/>
                  </a:lnTo>
                  <a:lnTo>
                    <a:pt x="2758" y="6349"/>
                  </a:lnTo>
                  <a:lnTo>
                    <a:pt x="2794" y="6349"/>
                  </a:lnTo>
                  <a:lnTo>
                    <a:pt x="3840" y="6349"/>
                  </a:lnTo>
                  <a:lnTo>
                    <a:pt x="3840" y="6349"/>
                  </a:lnTo>
                  <a:lnTo>
                    <a:pt x="3876" y="6349"/>
                  </a:lnTo>
                  <a:lnTo>
                    <a:pt x="3912" y="6347"/>
                  </a:lnTo>
                  <a:lnTo>
                    <a:pt x="3948" y="6341"/>
                  </a:lnTo>
                  <a:lnTo>
                    <a:pt x="3982" y="6335"/>
                  </a:lnTo>
                  <a:lnTo>
                    <a:pt x="4016" y="6327"/>
                  </a:lnTo>
                  <a:lnTo>
                    <a:pt x="4050" y="6317"/>
                  </a:lnTo>
                  <a:lnTo>
                    <a:pt x="4082" y="6307"/>
                  </a:lnTo>
                  <a:lnTo>
                    <a:pt x="4114" y="6295"/>
                  </a:lnTo>
                  <a:lnTo>
                    <a:pt x="4146" y="6279"/>
                  </a:lnTo>
                  <a:lnTo>
                    <a:pt x="4176" y="6265"/>
                  </a:lnTo>
                  <a:lnTo>
                    <a:pt x="4206" y="6247"/>
                  </a:lnTo>
                  <a:lnTo>
                    <a:pt x="4234" y="6229"/>
                  </a:lnTo>
                  <a:lnTo>
                    <a:pt x="4262" y="6209"/>
                  </a:lnTo>
                  <a:lnTo>
                    <a:pt x="4290" y="6187"/>
                  </a:lnTo>
                  <a:lnTo>
                    <a:pt x="4314" y="6165"/>
                  </a:lnTo>
                  <a:lnTo>
                    <a:pt x="4340" y="6143"/>
                  </a:lnTo>
                  <a:lnTo>
                    <a:pt x="4362" y="6117"/>
                  </a:lnTo>
                  <a:lnTo>
                    <a:pt x="4386" y="6093"/>
                  </a:lnTo>
                  <a:lnTo>
                    <a:pt x="4406" y="6065"/>
                  </a:lnTo>
                  <a:lnTo>
                    <a:pt x="4426" y="6037"/>
                  </a:lnTo>
                  <a:lnTo>
                    <a:pt x="4444" y="6009"/>
                  </a:lnTo>
                  <a:lnTo>
                    <a:pt x="4462" y="5979"/>
                  </a:lnTo>
                  <a:lnTo>
                    <a:pt x="4478" y="5949"/>
                  </a:lnTo>
                  <a:lnTo>
                    <a:pt x="4492" y="5917"/>
                  </a:lnTo>
                  <a:lnTo>
                    <a:pt x="4504" y="5885"/>
                  </a:lnTo>
                  <a:lnTo>
                    <a:pt x="4516" y="5853"/>
                  </a:lnTo>
                  <a:lnTo>
                    <a:pt x="4524" y="5819"/>
                  </a:lnTo>
                  <a:lnTo>
                    <a:pt x="4532" y="5785"/>
                  </a:lnTo>
                  <a:lnTo>
                    <a:pt x="4538" y="5751"/>
                  </a:lnTo>
                  <a:lnTo>
                    <a:pt x="4544" y="5715"/>
                  </a:lnTo>
                  <a:lnTo>
                    <a:pt x="4546" y="5679"/>
                  </a:lnTo>
                  <a:lnTo>
                    <a:pt x="4548" y="5643"/>
                  </a:lnTo>
                  <a:lnTo>
                    <a:pt x="4548" y="1900"/>
                  </a:lnTo>
                  <a:lnTo>
                    <a:pt x="4548" y="1900"/>
                  </a:lnTo>
                  <a:lnTo>
                    <a:pt x="4548" y="1864"/>
                  </a:lnTo>
                  <a:lnTo>
                    <a:pt x="4550" y="1828"/>
                  </a:lnTo>
                  <a:lnTo>
                    <a:pt x="4556" y="1794"/>
                  </a:lnTo>
                  <a:lnTo>
                    <a:pt x="4562" y="1758"/>
                  </a:lnTo>
                  <a:lnTo>
                    <a:pt x="4570" y="1724"/>
                  </a:lnTo>
                  <a:lnTo>
                    <a:pt x="4578" y="1692"/>
                  </a:lnTo>
                  <a:lnTo>
                    <a:pt x="4590" y="1658"/>
                  </a:lnTo>
                  <a:lnTo>
                    <a:pt x="4602" y="1626"/>
                  </a:lnTo>
                  <a:lnTo>
                    <a:pt x="4618" y="1594"/>
                  </a:lnTo>
                  <a:lnTo>
                    <a:pt x="4632" y="1564"/>
                  </a:lnTo>
                  <a:lnTo>
                    <a:pt x="4650" y="1534"/>
                  </a:lnTo>
                  <a:lnTo>
                    <a:pt x="4668" y="1506"/>
                  </a:lnTo>
                  <a:lnTo>
                    <a:pt x="4688" y="1478"/>
                  </a:lnTo>
                  <a:lnTo>
                    <a:pt x="4708" y="1452"/>
                  </a:lnTo>
                  <a:lnTo>
                    <a:pt x="4732" y="1426"/>
                  </a:lnTo>
                  <a:lnTo>
                    <a:pt x="4754" y="1402"/>
                  </a:lnTo>
                  <a:lnTo>
                    <a:pt x="4780" y="1378"/>
                  </a:lnTo>
                  <a:lnTo>
                    <a:pt x="4804" y="1356"/>
                  </a:lnTo>
                  <a:lnTo>
                    <a:pt x="4832" y="1334"/>
                  </a:lnTo>
                  <a:lnTo>
                    <a:pt x="4860" y="1316"/>
                  </a:lnTo>
                  <a:lnTo>
                    <a:pt x="4888" y="1296"/>
                  </a:lnTo>
                  <a:lnTo>
                    <a:pt x="4918" y="1280"/>
                  </a:lnTo>
                  <a:lnTo>
                    <a:pt x="4948" y="1264"/>
                  </a:lnTo>
                  <a:lnTo>
                    <a:pt x="4980" y="1250"/>
                  </a:lnTo>
                  <a:lnTo>
                    <a:pt x="5012" y="1238"/>
                  </a:lnTo>
                  <a:lnTo>
                    <a:pt x="5044" y="1226"/>
                  </a:lnTo>
                  <a:lnTo>
                    <a:pt x="5078" y="1216"/>
                  </a:lnTo>
                  <a:lnTo>
                    <a:pt x="5112" y="1208"/>
                  </a:lnTo>
                  <a:lnTo>
                    <a:pt x="5146" y="1202"/>
                  </a:lnTo>
                  <a:lnTo>
                    <a:pt x="5182" y="1198"/>
                  </a:lnTo>
                  <a:lnTo>
                    <a:pt x="5218" y="1194"/>
                  </a:lnTo>
                  <a:lnTo>
                    <a:pt x="5254" y="1194"/>
                  </a:lnTo>
                  <a:lnTo>
                    <a:pt x="6258" y="1194"/>
                  </a:lnTo>
                  <a:lnTo>
                    <a:pt x="6258" y="1194"/>
                  </a:lnTo>
                  <a:lnTo>
                    <a:pt x="6294" y="1194"/>
                  </a:lnTo>
                  <a:lnTo>
                    <a:pt x="6330" y="1198"/>
                  </a:lnTo>
                  <a:lnTo>
                    <a:pt x="6364" y="1202"/>
                  </a:lnTo>
                  <a:lnTo>
                    <a:pt x="6400" y="1208"/>
                  </a:lnTo>
                  <a:lnTo>
                    <a:pt x="6434" y="1216"/>
                  </a:lnTo>
                  <a:lnTo>
                    <a:pt x="6468" y="1226"/>
                  </a:lnTo>
                  <a:lnTo>
                    <a:pt x="6500" y="1238"/>
                  </a:lnTo>
                  <a:lnTo>
                    <a:pt x="6532" y="1250"/>
                  </a:lnTo>
                  <a:lnTo>
                    <a:pt x="6564" y="1264"/>
                  </a:lnTo>
                  <a:lnTo>
                    <a:pt x="6594" y="1280"/>
                  </a:lnTo>
                  <a:lnTo>
                    <a:pt x="6624" y="1296"/>
                  </a:lnTo>
                  <a:lnTo>
                    <a:pt x="6652" y="1316"/>
                  </a:lnTo>
                  <a:lnTo>
                    <a:pt x="6680" y="1334"/>
                  </a:lnTo>
                  <a:lnTo>
                    <a:pt x="6706" y="1356"/>
                  </a:lnTo>
                  <a:lnTo>
                    <a:pt x="6732" y="1378"/>
                  </a:lnTo>
                  <a:lnTo>
                    <a:pt x="6756" y="1402"/>
                  </a:lnTo>
                  <a:lnTo>
                    <a:pt x="6780" y="1426"/>
                  </a:lnTo>
                  <a:lnTo>
                    <a:pt x="6802" y="1452"/>
                  </a:lnTo>
                  <a:lnTo>
                    <a:pt x="6824" y="1478"/>
                  </a:lnTo>
                  <a:lnTo>
                    <a:pt x="6844" y="1506"/>
                  </a:lnTo>
                  <a:lnTo>
                    <a:pt x="6862" y="1534"/>
                  </a:lnTo>
                  <a:lnTo>
                    <a:pt x="6878" y="1564"/>
                  </a:lnTo>
                  <a:lnTo>
                    <a:pt x="6894" y="1594"/>
                  </a:lnTo>
                  <a:lnTo>
                    <a:pt x="6908" y="1626"/>
                  </a:lnTo>
                  <a:lnTo>
                    <a:pt x="6922" y="1658"/>
                  </a:lnTo>
                  <a:lnTo>
                    <a:pt x="6932" y="1692"/>
                  </a:lnTo>
                  <a:lnTo>
                    <a:pt x="6942" y="1724"/>
                  </a:lnTo>
                  <a:lnTo>
                    <a:pt x="6950" y="1758"/>
                  </a:lnTo>
                  <a:lnTo>
                    <a:pt x="6956" y="1794"/>
                  </a:lnTo>
                  <a:lnTo>
                    <a:pt x="6960" y="1828"/>
                  </a:lnTo>
                  <a:lnTo>
                    <a:pt x="6964" y="1864"/>
                  </a:lnTo>
                  <a:lnTo>
                    <a:pt x="6964" y="1900"/>
                  </a:lnTo>
                  <a:lnTo>
                    <a:pt x="6964" y="4459"/>
                  </a:lnTo>
                  <a:lnTo>
                    <a:pt x="6964" y="4459"/>
                  </a:lnTo>
                  <a:lnTo>
                    <a:pt x="6966" y="4495"/>
                  </a:lnTo>
                  <a:lnTo>
                    <a:pt x="6968" y="4531"/>
                  </a:lnTo>
                  <a:lnTo>
                    <a:pt x="6972" y="4567"/>
                  </a:lnTo>
                  <a:lnTo>
                    <a:pt x="6978" y="4601"/>
                  </a:lnTo>
                  <a:lnTo>
                    <a:pt x="6986" y="4635"/>
                  </a:lnTo>
                  <a:lnTo>
                    <a:pt x="6996" y="4669"/>
                  </a:lnTo>
                  <a:lnTo>
                    <a:pt x="7008" y="4701"/>
                  </a:lnTo>
                  <a:lnTo>
                    <a:pt x="7020" y="4733"/>
                  </a:lnTo>
                  <a:lnTo>
                    <a:pt x="7034" y="4765"/>
                  </a:lnTo>
                  <a:lnTo>
                    <a:pt x="7050" y="4795"/>
                  </a:lnTo>
                  <a:lnTo>
                    <a:pt x="7068" y="4825"/>
                  </a:lnTo>
                  <a:lnTo>
                    <a:pt x="7086" y="4853"/>
                  </a:lnTo>
                  <a:lnTo>
                    <a:pt x="7106" y="4881"/>
                  </a:lnTo>
                  <a:lnTo>
                    <a:pt x="7126" y="4907"/>
                  </a:lnTo>
                  <a:lnTo>
                    <a:pt x="7148" y="4933"/>
                  </a:lnTo>
                  <a:lnTo>
                    <a:pt x="7172" y="4957"/>
                  </a:lnTo>
                  <a:lnTo>
                    <a:pt x="7196" y="4981"/>
                  </a:lnTo>
                  <a:lnTo>
                    <a:pt x="7222" y="5003"/>
                  </a:lnTo>
                  <a:lnTo>
                    <a:pt x="7248" y="5025"/>
                  </a:lnTo>
                  <a:lnTo>
                    <a:pt x="7276" y="5045"/>
                  </a:lnTo>
                  <a:lnTo>
                    <a:pt x="7306" y="5063"/>
                  </a:lnTo>
                  <a:lnTo>
                    <a:pt x="7334" y="5079"/>
                  </a:lnTo>
                  <a:lnTo>
                    <a:pt x="7366" y="5095"/>
                  </a:lnTo>
                  <a:lnTo>
                    <a:pt x="7396" y="5109"/>
                  </a:lnTo>
                  <a:lnTo>
                    <a:pt x="7428" y="5123"/>
                  </a:lnTo>
                  <a:lnTo>
                    <a:pt x="7462" y="5133"/>
                  </a:lnTo>
                  <a:lnTo>
                    <a:pt x="7496" y="5143"/>
                  </a:lnTo>
                  <a:lnTo>
                    <a:pt x="7530" y="5151"/>
                  </a:lnTo>
                  <a:lnTo>
                    <a:pt x="7564" y="5157"/>
                  </a:lnTo>
                  <a:lnTo>
                    <a:pt x="7600" y="5161"/>
                  </a:lnTo>
                  <a:lnTo>
                    <a:pt x="7634" y="5165"/>
                  </a:lnTo>
                  <a:lnTo>
                    <a:pt x="7672" y="5165"/>
                  </a:lnTo>
                  <a:lnTo>
                    <a:pt x="8704" y="5165"/>
                  </a:lnTo>
                  <a:lnTo>
                    <a:pt x="8704" y="5165"/>
                  </a:lnTo>
                  <a:lnTo>
                    <a:pt x="8740" y="5165"/>
                  </a:lnTo>
                  <a:lnTo>
                    <a:pt x="8776" y="5161"/>
                  </a:lnTo>
                  <a:lnTo>
                    <a:pt x="8812" y="5157"/>
                  </a:lnTo>
                  <a:lnTo>
                    <a:pt x="8846" y="5151"/>
                  </a:lnTo>
                  <a:lnTo>
                    <a:pt x="8880" y="5143"/>
                  </a:lnTo>
                  <a:lnTo>
                    <a:pt x="8914" y="5133"/>
                  </a:lnTo>
                  <a:lnTo>
                    <a:pt x="8946" y="5123"/>
                  </a:lnTo>
                  <a:lnTo>
                    <a:pt x="8978" y="5109"/>
                  </a:lnTo>
                  <a:lnTo>
                    <a:pt x="9010" y="5095"/>
                  </a:lnTo>
                  <a:lnTo>
                    <a:pt x="9040" y="5079"/>
                  </a:lnTo>
                  <a:lnTo>
                    <a:pt x="9070" y="5063"/>
                  </a:lnTo>
                  <a:lnTo>
                    <a:pt x="9098" y="5045"/>
                  </a:lnTo>
                  <a:lnTo>
                    <a:pt x="9126" y="5025"/>
                  </a:lnTo>
                  <a:lnTo>
                    <a:pt x="9154" y="5003"/>
                  </a:lnTo>
                  <a:lnTo>
                    <a:pt x="9178" y="4981"/>
                  </a:lnTo>
                  <a:lnTo>
                    <a:pt x="9204" y="4957"/>
                  </a:lnTo>
                  <a:lnTo>
                    <a:pt x="9226" y="4933"/>
                  </a:lnTo>
                  <a:lnTo>
                    <a:pt x="9250" y="4907"/>
                  </a:lnTo>
                  <a:lnTo>
                    <a:pt x="9270" y="4881"/>
                  </a:lnTo>
                  <a:lnTo>
                    <a:pt x="9290" y="4853"/>
                  </a:lnTo>
                  <a:lnTo>
                    <a:pt x="9308" y="4825"/>
                  </a:lnTo>
                  <a:lnTo>
                    <a:pt x="9326" y="4795"/>
                  </a:lnTo>
                  <a:lnTo>
                    <a:pt x="9340" y="4765"/>
                  </a:lnTo>
                  <a:lnTo>
                    <a:pt x="9356" y="4733"/>
                  </a:lnTo>
                  <a:lnTo>
                    <a:pt x="9368" y="4701"/>
                  </a:lnTo>
                  <a:lnTo>
                    <a:pt x="9378" y="4669"/>
                  </a:lnTo>
                  <a:lnTo>
                    <a:pt x="9388" y="4635"/>
                  </a:lnTo>
                  <a:lnTo>
                    <a:pt x="9396" y="4601"/>
                  </a:lnTo>
                  <a:lnTo>
                    <a:pt x="9402" y="4567"/>
                  </a:lnTo>
                  <a:lnTo>
                    <a:pt x="9408" y="4531"/>
                  </a:lnTo>
                  <a:lnTo>
                    <a:pt x="9410" y="4495"/>
                  </a:lnTo>
                  <a:lnTo>
                    <a:pt x="9410" y="4459"/>
                  </a:lnTo>
                  <a:lnTo>
                    <a:pt x="9410" y="706"/>
                  </a:lnTo>
                  <a:lnTo>
                    <a:pt x="9410" y="706"/>
                  </a:lnTo>
                  <a:lnTo>
                    <a:pt x="9412" y="670"/>
                  </a:lnTo>
                  <a:lnTo>
                    <a:pt x="9414" y="634"/>
                  </a:lnTo>
                  <a:lnTo>
                    <a:pt x="9420" y="598"/>
                  </a:lnTo>
                  <a:lnTo>
                    <a:pt x="9426" y="564"/>
                  </a:lnTo>
                  <a:lnTo>
                    <a:pt x="9434" y="530"/>
                  </a:lnTo>
                  <a:lnTo>
                    <a:pt x="9442" y="496"/>
                  </a:lnTo>
                  <a:lnTo>
                    <a:pt x="9454" y="464"/>
                  </a:lnTo>
                  <a:lnTo>
                    <a:pt x="9466" y="432"/>
                  </a:lnTo>
                  <a:lnTo>
                    <a:pt x="9480" y="400"/>
                  </a:lnTo>
                  <a:lnTo>
                    <a:pt x="9496" y="370"/>
                  </a:lnTo>
                  <a:lnTo>
                    <a:pt x="9514" y="340"/>
                  </a:lnTo>
                  <a:lnTo>
                    <a:pt x="9532" y="312"/>
                  </a:lnTo>
                  <a:lnTo>
                    <a:pt x="9552" y="284"/>
                  </a:lnTo>
                  <a:lnTo>
                    <a:pt x="9572" y="256"/>
                  </a:lnTo>
                  <a:lnTo>
                    <a:pt x="9596" y="232"/>
                  </a:lnTo>
                  <a:lnTo>
                    <a:pt x="9618" y="206"/>
                  </a:lnTo>
                  <a:lnTo>
                    <a:pt x="9644" y="184"/>
                  </a:lnTo>
                  <a:lnTo>
                    <a:pt x="9668" y="160"/>
                  </a:lnTo>
                  <a:lnTo>
                    <a:pt x="9696" y="140"/>
                  </a:lnTo>
                  <a:lnTo>
                    <a:pt x="9724" y="120"/>
                  </a:lnTo>
                  <a:lnTo>
                    <a:pt x="9752" y="102"/>
                  </a:lnTo>
                  <a:lnTo>
                    <a:pt x="9782" y="84"/>
                  </a:lnTo>
                  <a:lnTo>
                    <a:pt x="9812" y="68"/>
                  </a:lnTo>
                  <a:lnTo>
                    <a:pt x="9844" y="54"/>
                  </a:lnTo>
                  <a:lnTo>
                    <a:pt x="9876" y="42"/>
                  </a:lnTo>
                  <a:lnTo>
                    <a:pt x="9908" y="30"/>
                  </a:lnTo>
                  <a:lnTo>
                    <a:pt x="9942" y="22"/>
                  </a:lnTo>
                  <a:lnTo>
                    <a:pt x="9976" y="14"/>
                  </a:lnTo>
                  <a:lnTo>
                    <a:pt x="10010" y="8"/>
                  </a:lnTo>
                  <a:lnTo>
                    <a:pt x="10046" y="2"/>
                  </a:lnTo>
                  <a:lnTo>
                    <a:pt x="10082" y="0"/>
                  </a:lnTo>
                  <a:lnTo>
                    <a:pt x="10118" y="0"/>
                  </a:lnTo>
                  <a:lnTo>
                    <a:pt x="11108" y="0"/>
                  </a:lnTo>
                  <a:lnTo>
                    <a:pt x="11108" y="0"/>
                  </a:lnTo>
                  <a:lnTo>
                    <a:pt x="11144" y="0"/>
                  </a:lnTo>
                  <a:lnTo>
                    <a:pt x="11180" y="2"/>
                  </a:lnTo>
                  <a:lnTo>
                    <a:pt x="11216" y="8"/>
                  </a:lnTo>
                  <a:lnTo>
                    <a:pt x="11250" y="14"/>
                  </a:lnTo>
                  <a:lnTo>
                    <a:pt x="11284" y="22"/>
                  </a:lnTo>
                  <a:lnTo>
                    <a:pt x="11318" y="30"/>
                  </a:lnTo>
                  <a:lnTo>
                    <a:pt x="11350" y="42"/>
                  </a:lnTo>
                  <a:lnTo>
                    <a:pt x="11382" y="54"/>
                  </a:lnTo>
                  <a:lnTo>
                    <a:pt x="11414" y="68"/>
                  </a:lnTo>
                  <a:lnTo>
                    <a:pt x="11444" y="84"/>
                  </a:lnTo>
                  <a:lnTo>
                    <a:pt x="11474" y="102"/>
                  </a:lnTo>
                  <a:lnTo>
                    <a:pt x="11502" y="120"/>
                  </a:lnTo>
                  <a:lnTo>
                    <a:pt x="11530" y="140"/>
                  </a:lnTo>
                  <a:lnTo>
                    <a:pt x="11556" y="160"/>
                  </a:lnTo>
                  <a:lnTo>
                    <a:pt x="11582" y="184"/>
                  </a:lnTo>
                  <a:lnTo>
                    <a:pt x="11606" y="206"/>
                  </a:lnTo>
                  <a:lnTo>
                    <a:pt x="11630" y="232"/>
                  </a:lnTo>
                  <a:lnTo>
                    <a:pt x="11652" y="256"/>
                  </a:lnTo>
                  <a:lnTo>
                    <a:pt x="11674" y="284"/>
                  </a:lnTo>
                  <a:lnTo>
                    <a:pt x="11694" y="312"/>
                  </a:lnTo>
                  <a:lnTo>
                    <a:pt x="11712" y="340"/>
                  </a:lnTo>
                  <a:lnTo>
                    <a:pt x="11728" y="370"/>
                  </a:lnTo>
                  <a:lnTo>
                    <a:pt x="11744" y="400"/>
                  </a:lnTo>
                  <a:lnTo>
                    <a:pt x="11758" y="432"/>
                  </a:lnTo>
                  <a:lnTo>
                    <a:pt x="11772" y="464"/>
                  </a:lnTo>
                  <a:lnTo>
                    <a:pt x="11782" y="496"/>
                  </a:lnTo>
                  <a:lnTo>
                    <a:pt x="11792" y="530"/>
                  </a:lnTo>
                  <a:lnTo>
                    <a:pt x="11800" y="564"/>
                  </a:lnTo>
                  <a:lnTo>
                    <a:pt x="11806" y="598"/>
                  </a:lnTo>
                  <a:lnTo>
                    <a:pt x="11810" y="634"/>
                  </a:lnTo>
                  <a:lnTo>
                    <a:pt x="11814" y="670"/>
                  </a:lnTo>
                  <a:lnTo>
                    <a:pt x="11814" y="706"/>
                  </a:lnTo>
                  <a:lnTo>
                    <a:pt x="11814" y="2350"/>
                  </a:lnTo>
                  <a:lnTo>
                    <a:pt x="11814" y="2350"/>
                  </a:lnTo>
                  <a:lnTo>
                    <a:pt x="11816" y="2386"/>
                  </a:lnTo>
                  <a:lnTo>
                    <a:pt x="11818" y="2422"/>
                  </a:lnTo>
                  <a:lnTo>
                    <a:pt x="11822" y="2456"/>
                  </a:lnTo>
                  <a:lnTo>
                    <a:pt x="11828" y="2492"/>
                  </a:lnTo>
                  <a:lnTo>
                    <a:pt x="11836" y="2526"/>
                  </a:lnTo>
                  <a:lnTo>
                    <a:pt x="11846" y="2560"/>
                  </a:lnTo>
                  <a:lnTo>
                    <a:pt x="11858" y="2592"/>
                  </a:lnTo>
                  <a:lnTo>
                    <a:pt x="11870" y="2624"/>
                  </a:lnTo>
                  <a:lnTo>
                    <a:pt x="11884" y="2656"/>
                  </a:lnTo>
                  <a:lnTo>
                    <a:pt x="11900" y="2686"/>
                  </a:lnTo>
                  <a:lnTo>
                    <a:pt x="11918" y="2716"/>
                  </a:lnTo>
                  <a:lnTo>
                    <a:pt x="11936" y="2744"/>
                  </a:lnTo>
                  <a:lnTo>
                    <a:pt x="11956" y="2772"/>
                  </a:lnTo>
                  <a:lnTo>
                    <a:pt x="11976" y="2798"/>
                  </a:lnTo>
                  <a:lnTo>
                    <a:pt x="11998" y="2824"/>
                  </a:lnTo>
                  <a:lnTo>
                    <a:pt x="12022" y="2848"/>
                  </a:lnTo>
                  <a:lnTo>
                    <a:pt x="12046" y="2872"/>
                  </a:lnTo>
                  <a:lnTo>
                    <a:pt x="12072" y="2894"/>
                  </a:lnTo>
                  <a:lnTo>
                    <a:pt x="12100" y="2916"/>
                  </a:lnTo>
                  <a:lnTo>
                    <a:pt x="12126" y="2936"/>
                  </a:lnTo>
                  <a:lnTo>
                    <a:pt x="12156" y="2954"/>
                  </a:lnTo>
                  <a:lnTo>
                    <a:pt x="12186" y="2970"/>
                  </a:lnTo>
                  <a:lnTo>
                    <a:pt x="12216" y="2986"/>
                  </a:lnTo>
                  <a:lnTo>
                    <a:pt x="12246" y="3000"/>
                  </a:lnTo>
                  <a:lnTo>
                    <a:pt x="12278" y="3014"/>
                  </a:lnTo>
                  <a:lnTo>
                    <a:pt x="12312" y="3024"/>
                  </a:lnTo>
                  <a:lnTo>
                    <a:pt x="12346" y="3034"/>
                  </a:lnTo>
                  <a:lnTo>
                    <a:pt x="12380" y="3042"/>
                  </a:lnTo>
                  <a:lnTo>
                    <a:pt x="12414" y="3048"/>
                  </a:lnTo>
                  <a:lnTo>
                    <a:pt x="12450" y="3052"/>
                  </a:lnTo>
                  <a:lnTo>
                    <a:pt x="12486" y="3056"/>
                  </a:lnTo>
                  <a:lnTo>
                    <a:pt x="12522" y="3056"/>
                  </a:lnTo>
                  <a:lnTo>
                    <a:pt x="13838" y="3056"/>
                  </a:lnTo>
                </a:path>
              </a:pathLst>
            </a:cu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15;p11">
              <a:extLst>
                <a:ext uri="{FF2B5EF4-FFF2-40B4-BE49-F238E27FC236}">
                  <a16:creationId xmlns:a16="http://schemas.microsoft.com/office/drawing/2014/main" id="{F5693B23-F484-914E-D3D8-12C5276F78DC}"/>
                </a:ext>
              </a:extLst>
            </p:cNvPr>
            <p:cNvSpPr/>
            <p:nvPr/>
          </p:nvSpPr>
          <p:spPr>
            <a:xfrm>
              <a:off x="390278" y="3838973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16;p11">
              <a:extLst>
                <a:ext uri="{FF2B5EF4-FFF2-40B4-BE49-F238E27FC236}">
                  <a16:creationId xmlns:a16="http://schemas.microsoft.com/office/drawing/2014/main" id="{C182A613-CB49-875E-ED72-D5F464A78C88}"/>
                </a:ext>
              </a:extLst>
            </p:cNvPr>
            <p:cNvSpPr/>
            <p:nvPr/>
          </p:nvSpPr>
          <p:spPr>
            <a:xfrm>
              <a:off x="11173005" y="4071208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718;p11">
            <a:extLst>
              <a:ext uri="{FF2B5EF4-FFF2-40B4-BE49-F238E27FC236}">
                <a16:creationId xmlns:a16="http://schemas.microsoft.com/office/drawing/2014/main" id="{C95B5CDE-3982-4C49-9B82-AB9A7645C960}"/>
              </a:ext>
            </a:extLst>
          </p:cNvPr>
          <p:cNvSpPr/>
          <p:nvPr/>
        </p:nvSpPr>
        <p:spPr>
          <a:xfrm>
            <a:off x="1693966" y="3546705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19;p11">
            <a:extLst>
              <a:ext uri="{FF2B5EF4-FFF2-40B4-BE49-F238E27FC236}">
                <a16:creationId xmlns:a16="http://schemas.microsoft.com/office/drawing/2014/main" id="{E34D98C2-8A3A-4A6C-3702-CAA1B660DE45}"/>
              </a:ext>
            </a:extLst>
          </p:cNvPr>
          <p:cNvSpPr/>
          <p:nvPr/>
        </p:nvSpPr>
        <p:spPr>
          <a:xfrm>
            <a:off x="3344500" y="5932256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21;p11">
            <a:extLst>
              <a:ext uri="{FF2B5EF4-FFF2-40B4-BE49-F238E27FC236}">
                <a16:creationId xmlns:a16="http://schemas.microsoft.com/office/drawing/2014/main" id="{9142E144-B1D4-00C1-5CC7-54211C9CC6B4}"/>
              </a:ext>
            </a:extLst>
          </p:cNvPr>
          <p:cNvSpPr/>
          <p:nvPr/>
        </p:nvSpPr>
        <p:spPr>
          <a:xfrm>
            <a:off x="5197081" y="2552760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22;p11">
            <a:extLst>
              <a:ext uri="{FF2B5EF4-FFF2-40B4-BE49-F238E27FC236}">
                <a16:creationId xmlns:a16="http://schemas.microsoft.com/office/drawing/2014/main" id="{AF6DF67F-B2D9-9EDE-4A56-CFDC2BAB6B37}"/>
              </a:ext>
            </a:extLst>
          </p:cNvPr>
          <p:cNvSpPr/>
          <p:nvPr/>
        </p:nvSpPr>
        <p:spPr>
          <a:xfrm>
            <a:off x="6809244" y="5146842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24;p11">
            <a:extLst>
              <a:ext uri="{FF2B5EF4-FFF2-40B4-BE49-F238E27FC236}">
                <a16:creationId xmlns:a16="http://schemas.microsoft.com/office/drawing/2014/main" id="{B7D21F05-00CA-12D7-828F-69FA49F2E564}"/>
              </a:ext>
            </a:extLst>
          </p:cNvPr>
          <p:cNvSpPr/>
          <p:nvPr/>
        </p:nvSpPr>
        <p:spPr>
          <a:xfrm>
            <a:off x="8582939" y="1748241"/>
            <a:ext cx="328879" cy="324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5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25;p11">
            <a:extLst>
              <a:ext uri="{FF2B5EF4-FFF2-40B4-BE49-F238E27FC236}">
                <a16:creationId xmlns:a16="http://schemas.microsoft.com/office/drawing/2014/main" id="{C901034F-C946-1C16-847B-1DC88A23DA92}"/>
              </a:ext>
            </a:extLst>
          </p:cNvPr>
          <p:cNvSpPr/>
          <p:nvPr/>
        </p:nvSpPr>
        <p:spPr>
          <a:xfrm>
            <a:off x="10394796" y="3790174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6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9" name="Google Shape;731;p11">
            <a:extLst>
              <a:ext uri="{FF2B5EF4-FFF2-40B4-BE49-F238E27FC236}">
                <a16:creationId xmlns:a16="http://schemas.microsoft.com/office/drawing/2014/main" id="{A8A57532-CBAE-F0BB-3425-EF0BD6AE1061}"/>
              </a:ext>
            </a:extLst>
          </p:cNvPr>
          <p:cNvSpPr/>
          <p:nvPr/>
        </p:nvSpPr>
        <p:spPr>
          <a:xfrm>
            <a:off x="10011390" y="4223819"/>
            <a:ext cx="1129215" cy="44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Asistencia en la implantación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lang="es-ES" sz="14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Google Shape;729;p11">
            <a:extLst>
              <a:ext uri="{FF2B5EF4-FFF2-40B4-BE49-F238E27FC236}">
                <a16:creationId xmlns:a16="http://schemas.microsoft.com/office/drawing/2014/main" id="{B42D25E1-72A0-A0A5-FF78-D77E00AD9890}"/>
              </a:ext>
            </a:extLst>
          </p:cNvPr>
          <p:cNvSpPr/>
          <p:nvPr/>
        </p:nvSpPr>
        <p:spPr>
          <a:xfrm>
            <a:off x="8091652" y="2139156"/>
            <a:ext cx="1352733" cy="86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1" dirty="0">
                <a:latin typeface="+mj-lt"/>
                <a:cs typeface="Arial"/>
                <a:sym typeface="Arial"/>
              </a:rPr>
              <a:t>Adaptación al estilo de liderazgo y mandos medios</a:t>
            </a:r>
          </a:p>
        </p:txBody>
      </p:sp>
      <p:sp>
        <p:nvSpPr>
          <p:cNvPr id="6" name="Google Shape;717;p11">
            <a:extLst>
              <a:ext uri="{FF2B5EF4-FFF2-40B4-BE49-F238E27FC236}">
                <a16:creationId xmlns:a16="http://schemas.microsoft.com/office/drawing/2014/main" id="{C7C804B5-80D3-3384-347C-5B83B7718CAA}"/>
              </a:ext>
            </a:extLst>
          </p:cNvPr>
          <p:cNvSpPr/>
          <p:nvPr/>
        </p:nvSpPr>
        <p:spPr>
          <a:xfrm>
            <a:off x="1109046" y="3176711"/>
            <a:ext cx="1494376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 dirty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Diseño o revisión de políticas de ausencia</a:t>
            </a:r>
            <a:endParaRPr lang="es-ES" sz="1000" noProof="0" dirty="0">
              <a:solidFill>
                <a:schemeClr val="accent4"/>
              </a:solidFill>
              <a:latin typeface="+mj-lt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 dirty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8" name="Google Shape;717;p11">
            <a:extLst>
              <a:ext uri="{FF2B5EF4-FFF2-40B4-BE49-F238E27FC236}">
                <a16:creationId xmlns:a16="http://schemas.microsoft.com/office/drawing/2014/main" id="{40A2DB6A-51D3-B208-C25C-F9496B34FCEB}"/>
              </a:ext>
            </a:extLst>
          </p:cNvPr>
          <p:cNvSpPr/>
          <p:nvPr/>
        </p:nvSpPr>
        <p:spPr>
          <a:xfrm>
            <a:off x="3062272" y="5550319"/>
            <a:ext cx="1007634" cy="38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Sistema de seguimiento</a:t>
            </a:r>
          </a:p>
        </p:txBody>
      </p:sp>
      <p:sp>
        <p:nvSpPr>
          <p:cNvPr id="9" name="Google Shape;727;p11">
            <a:extLst>
              <a:ext uri="{FF2B5EF4-FFF2-40B4-BE49-F238E27FC236}">
                <a16:creationId xmlns:a16="http://schemas.microsoft.com/office/drawing/2014/main" id="{E6416835-DC53-2777-32A2-2E667ECB1D13}"/>
              </a:ext>
            </a:extLst>
          </p:cNvPr>
          <p:cNvSpPr/>
          <p:nvPr/>
        </p:nvSpPr>
        <p:spPr>
          <a:xfrm>
            <a:off x="4589483" y="2161408"/>
            <a:ext cx="1352733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</a:pPr>
            <a:r>
              <a:rPr lang="es-ES" sz="1000" b="0" noProof="0">
                <a:solidFill>
                  <a:schemeClr val="tx2"/>
                </a:solidFill>
                <a:latin typeface="+mj-lt"/>
              </a:rPr>
              <a:t>Personalización del valor</a:t>
            </a:r>
            <a:endParaRPr lang="es-ES" sz="1000" b="0" i="0" u="none" strike="noStrike" cap="none" noProof="0">
              <a:solidFill>
                <a:schemeClr val="tx2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2" name="Google Shape;728;p11">
            <a:extLst>
              <a:ext uri="{FF2B5EF4-FFF2-40B4-BE49-F238E27FC236}">
                <a16:creationId xmlns:a16="http://schemas.microsoft.com/office/drawing/2014/main" id="{F383B23D-0E30-76FF-F027-62B5FF57CDEE}"/>
              </a:ext>
            </a:extLst>
          </p:cNvPr>
          <p:cNvSpPr/>
          <p:nvPr/>
        </p:nvSpPr>
        <p:spPr>
          <a:xfrm>
            <a:off x="6370394" y="4743450"/>
            <a:ext cx="1363906" cy="73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noProof="0">
                <a:solidFill>
                  <a:schemeClr val="accent4"/>
                </a:solidFill>
                <a:latin typeface="+mj-lt"/>
              </a:rPr>
              <a:t>Adaptación de las condiciones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2792B0C-1B97-0DB4-00E7-C36B9D5A7F21}"/>
              </a:ext>
            </a:extLst>
          </p:cNvPr>
          <p:cNvSpPr txBox="1"/>
          <p:nvPr/>
        </p:nvSpPr>
        <p:spPr>
          <a:xfrm>
            <a:off x="1187087" y="1392838"/>
            <a:ext cx="6219146" cy="1783874"/>
          </a:xfrm>
          <a:prstGeom prst="rect">
            <a:avLst/>
          </a:prstGeom>
          <a:solidFill>
            <a:srgbClr val="FFF5ED"/>
          </a:solidFill>
          <a:effectLst/>
        </p:spPr>
        <p:txBody>
          <a:bodyPr wrap="square" lIns="108000" tIns="216000" rIns="108000" bIns="0" rtlCol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Alinear el rol de los mandos con el nuevo enfoque:</a:t>
            </a:r>
            <a:r>
              <a:rPr lang="es-ES" sz="1400" dirty="0">
                <a:latin typeface="+mj-lt"/>
              </a:rPr>
              <a:t> Acompañar, detectar señales de malestar y cuidar el clima del equipo.</a:t>
            </a:r>
            <a:endParaRPr lang="es-ES" sz="1400" dirty="0">
              <a:solidFill>
                <a:schemeClr val="accent1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Formación práctica en liderazgo cercano: </a:t>
            </a:r>
            <a:r>
              <a:rPr lang="es-ES" sz="1400" dirty="0">
                <a:latin typeface="+mj-lt"/>
              </a:rPr>
              <a:t>Ofrecer a mandos intermedios herramientas para conversaciones difíciles, entrevistas de retorno, gestión de conflictos y escucha activa.</a:t>
            </a:r>
            <a:endParaRPr lang="es-ES" sz="1400" dirty="0">
              <a:solidFill>
                <a:schemeClr val="accent1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Acompañamiento y coherencia desde dirección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Indicadores, seguimiento y feedback específico a los mandos.</a:t>
            </a:r>
            <a:endParaRPr lang="es-ES" sz="1400" dirty="0">
              <a:latin typeface="+mj-lt"/>
            </a:endParaRPr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C407FF6C-F566-E683-941D-900F32CFAA20}"/>
              </a:ext>
            </a:extLst>
          </p:cNvPr>
          <p:cNvSpPr/>
          <p:nvPr/>
        </p:nvSpPr>
        <p:spPr>
          <a:xfrm rot="5400000">
            <a:off x="6688553" y="2107341"/>
            <a:ext cx="1783876" cy="354865"/>
          </a:xfrm>
          <a:prstGeom prst="triangle">
            <a:avLst>
              <a:gd name="adj" fmla="val 31733"/>
            </a:avLst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FA17BA09-464F-D61C-2D82-4D76BA29A9FC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 dirty="0"/>
              <a:t>3 ¿Cómo pueden prepararse las empresas?</a:t>
            </a:r>
          </a:p>
        </p:txBody>
      </p:sp>
    </p:spTree>
    <p:extLst>
      <p:ext uri="{BB962C8B-B14F-4D97-AF65-F5344CB8AC3E}">
        <p14:creationId xmlns:p14="http://schemas.microsoft.com/office/powerpoint/2010/main" val="3634351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7C893-E9D4-D89B-6BA7-BBC5AB8B7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D5CF7A7-5E66-FFC9-41E4-AE7EE706421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5CF7A7-5E66-FFC9-41E4-AE7EE70642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24DEC-FC9F-78A6-8764-6A2E5170F3E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s-ES" noProof="0"/>
              <a:t>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7B97C1-BE89-753F-4888-C14E77FF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14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C25CA88A-461C-F79D-F762-A54371CEC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5" name="Google Shape;713;p11">
            <a:extLst>
              <a:ext uri="{FF2B5EF4-FFF2-40B4-BE49-F238E27FC236}">
                <a16:creationId xmlns:a16="http://schemas.microsoft.com/office/drawing/2014/main" id="{1AE74010-AB70-BC46-DFD5-22714D6D35CE}"/>
              </a:ext>
            </a:extLst>
          </p:cNvPr>
          <p:cNvGrpSpPr/>
          <p:nvPr/>
        </p:nvGrpSpPr>
        <p:grpSpPr>
          <a:xfrm>
            <a:off x="1134076" y="1915513"/>
            <a:ext cx="10076550" cy="4179013"/>
            <a:chOff x="390278" y="1989064"/>
            <a:chExt cx="10934695" cy="4483464"/>
          </a:xfrm>
        </p:grpSpPr>
        <p:sp>
          <p:nvSpPr>
            <p:cNvPr id="11" name="Google Shape;714;p11">
              <a:extLst>
                <a:ext uri="{FF2B5EF4-FFF2-40B4-BE49-F238E27FC236}">
                  <a16:creationId xmlns:a16="http://schemas.microsoft.com/office/drawing/2014/main" id="{105F4126-641B-6452-DFED-693061B26227}"/>
                </a:ext>
              </a:extLst>
            </p:cNvPr>
            <p:cNvSpPr/>
            <p:nvPr/>
          </p:nvSpPr>
          <p:spPr>
            <a:xfrm>
              <a:off x="447804" y="1989064"/>
              <a:ext cx="10725201" cy="4483464"/>
            </a:xfrm>
            <a:custGeom>
              <a:avLst/>
              <a:gdLst/>
              <a:ahLst/>
              <a:cxnLst/>
              <a:rect l="l" t="t" r="r" b="b"/>
              <a:pathLst>
                <a:path w="13838" h="6349" extrusionOk="0">
                  <a:moveTo>
                    <a:pt x="0" y="2730"/>
                  </a:moveTo>
                  <a:lnTo>
                    <a:pt x="1380" y="2730"/>
                  </a:lnTo>
                  <a:lnTo>
                    <a:pt x="1380" y="2730"/>
                  </a:lnTo>
                  <a:lnTo>
                    <a:pt x="1416" y="2730"/>
                  </a:lnTo>
                  <a:lnTo>
                    <a:pt x="1452" y="2734"/>
                  </a:lnTo>
                  <a:lnTo>
                    <a:pt x="1488" y="2738"/>
                  </a:lnTo>
                  <a:lnTo>
                    <a:pt x="1522" y="2744"/>
                  </a:lnTo>
                  <a:lnTo>
                    <a:pt x="1556" y="2752"/>
                  </a:lnTo>
                  <a:lnTo>
                    <a:pt x="1590" y="2762"/>
                  </a:lnTo>
                  <a:lnTo>
                    <a:pt x="1622" y="2772"/>
                  </a:lnTo>
                  <a:lnTo>
                    <a:pt x="1654" y="2786"/>
                  </a:lnTo>
                  <a:lnTo>
                    <a:pt x="1686" y="2800"/>
                  </a:lnTo>
                  <a:lnTo>
                    <a:pt x="1716" y="2816"/>
                  </a:lnTo>
                  <a:lnTo>
                    <a:pt x="1746" y="2832"/>
                  </a:lnTo>
                  <a:lnTo>
                    <a:pt x="1774" y="2850"/>
                  </a:lnTo>
                  <a:lnTo>
                    <a:pt x="1802" y="2870"/>
                  </a:lnTo>
                  <a:lnTo>
                    <a:pt x="1830" y="2892"/>
                  </a:lnTo>
                  <a:lnTo>
                    <a:pt x="1854" y="2914"/>
                  </a:lnTo>
                  <a:lnTo>
                    <a:pt x="1880" y="2938"/>
                  </a:lnTo>
                  <a:lnTo>
                    <a:pt x="1902" y="2962"/>
                  </a:lnTo>
                  <a:lnTo>
                    <a:pt x="1924" y="2988"/>
                  </a:lnTo>
                  <a:lnTo>
                    <a:pt x="1946" y="3014"/>
                  </a:lnTo>
                  <a:lnTo>
                    <a:pt x="1966" y="3042"/>
                  </a:lnTo>
                  <a:lnTo>
                    <a:pt x="1984" y="3070"/>
                  </a:lnTo>
                  <a:lnTo>
                    <a:pt x="2002" y="3100"/>
                  </a:lnTo>
                  <a:lnTo>
                    <a:pt x="2016" y="3130"/>
                  </a:lnTo>
                  <a:lnTo>
                    <a:pt x="2032" y="3162"/>
                  </a:lnTo>
                  <a:lnTo>
                    <a:pt x="2044" y="3193"/>
                  </a:lnTo>
                  <a:lnTo>
                    <a:pt x="2054" y="3225"/>
                  </a:lnTo>
                  <a:lnTo>
                    <a:pt x="2064" y="3259"/>
                  </a:lnTo>
                  <a:lnTo>
                    <a:pt x="2072" y="3293"/>
                  </a:lnTo>
                  <a:lnTo>
                    <a:pt x="2078" y="3329"/>
                  </a:lnTo>
                  <a:lnTo>
                    <a:pt x="2084" y="3363"/>
                  </a:lnTo>
                  <a:lnTo>
                    <a:pt x="2086" y="3399"/>
                  </a:lnTo>
                  <a:lnTo>
                    <a:pt x="2086" y="3435"/>
                  </a:lnTo>
                  <a:lnTo>
                    <a:pt x="2086" y="5643"/>
                  </a:lnTo>
                  <a:lnTo>
                    <a:pt x="2086" y="5643"/>
                  </a:lnTo>
                  <a:lnTo>
                    <a:pt x="2088" y="5679"/>
                  </a:lnTo>
                  <a:lnTo>
                    <a:pt x="2090" y="5715"/>
                  </a:lnTo>
                  <a:lnTo>
                    <a:pt x="2096" y="5751"/>
                  </a:lnTo>
                  <a:lnTo>
                    <a:pt x="2102" y="5785"/>
                  </a:lnTo>
                  <a:lnTo>
                    <a:pt x="2110" y="5819"/>
                  </a:lnTo>
                  <a:lnTo>
                    <a:pt x="2118" y="5853"/>
                  </a:lnTo>
                  <a:lnTo>
                    <a:pt x="2130" y="5885"/>
                  </a:lnTo>
                  <a:lnTo>
                    <a:pt x="2142" y="5917"/>
                  </a:lnTo>
                  <a:lnTo>
                    <a:pt x="2156" y="5949"/>
                  </a:lnTo>
                  <a:lnTo>
                    <a:pt x="2172" y="5979"/>
                  </a:lnTo>
                  <a:lnTo>
                    <a:pt x="2190" y="6009"/>
                  </a:lnTo>
                  <a:lnTo>
                    <a:pt x="2208" y="6037"/>
                  </a:lnTo>
                  <a:lnTo>
                    <a:pt x="2228" y="6065"/>
                  </a:lnTo>
                  <a:lnTo>
                    <a:pt x="2248" y="6093"/>
                  </a:lnTo>
                  <a:lnTo>
                    <a:pt x="2272" y="6117"/>
                  </a:lnTo>
                  <a:lnTo>
                    <a:pt x="2294" y="6143"/>
                  </a:lnTo>
                  <a:lnTo>
                    <a:pt x="2320" y="6165"/>
                  </a:lnTo>
                  <a:lnTo>
                    <a:pt x="2344" y="6187"/>
                  </a:lnTo>
                  <a:lnTo>
                    <a:pt x="2372" y="6209"/>
                  </a:lnTo>
                  <a:lnTo>
                    <a:pt x="2400" y="6229"/>
                  </a:lnTo>
                  <a:lnTo>
                    <a:pt x="2428" y="6247"/>
                  </a:lnTo>
                  <a:lnTo>
                    <a:pt x="2458" y="6265"/>
                  </a:lnTo>
                  <a:lnTo>
                    <a:pt x="2488" y="6279"/>
                  </a:lnTo>
                  <a:lnTo>
                    <a:pt x="2520" y="6295"/>
                  </a:lnTo>
                  <a:lnTo>
                    <a:pt x="2552" y="6307"/>
                  </a:lnTo>
                  <a:lnTo>
                    <a:pt x="2584" y="6317"/>
                  </a:lnTo>
                  <a:lnTo>
                    <a:pt x="2618" y="6327"/>
                  </a:lnTo>
                  <a:lnTo>
                    <a:pt x="2652" y="6335"/>
                  </a:lnTo>
                  <a:lnTo>
                    <a:pt x="2686" y="6341"/>
                  </a:lnTo>
                  <a:lnTo>
                    <a:pt x="2722" y="6347"/>
                  </a:lnTo>
                  <a:lnTo>
                    <a:pt x="2758" y="6349"/>
                  </a:lnTo>
                  <a:lnTo>
                    <a:pt x="2794" y="6349"/>
                  </a:lnTo>
                  <a:lnTo>
                    <a:pt x="3840" y="6349"/>
                  </a:lnTo>
                  <a:lnTo>
                    <a:pt x="3840" y="6349"/>
                  </a:lnTo>
                  <a:lnTo>
                    <a:pt x="3876" y="6349"/>
                  </a:lnTo>
                  <a:lnTo>
                    <a:pt x="3912" y="6347"/>
                  </a:lnTo>
                  <a:lnTo>
                    <a:pt x="3948" y="6341"/>
                  </a:lnTo>
                  <a:lnTo>
                    <a:pt x="3982" y="6335"/>
                  </a:lnTo>
                  <a:lnTo>
                    <a:pt x="4016" y="6327"/>
                  </a:lnTo>
                  <a:lnTo>
                    <a:pt x="4050" y="6317"/>
                  </a:lnTo>
                  <a:lnTo>
                    <a:pt x="4082" y="6307"/>
                  </a:lnTo>
                  <a:lnTo>
                    <a:pt x="4114" y="6295"/>
                  </a:lnTo>
                  <a:lnTo>
                    <a:pt x="4146" y="6279"/>
                  </a:lnTo>
                  <a:lnTo>
                    <a:pt x="4176" y="6265"/>
                  </a:lnTo>
                  <a:lnTo>
                    <a:pt x="4206" y="6247"/>
                  </a:lnTo>
                  <a:lnTo>
                    <a:pt x="4234" y="6229"/>
                  </a:lnTo>
                  <a:lnTo>
                    <a:pt x="4262" y="6209"/>
                  </a:lnTo>
                  <a:lnTo>
                    <a:pt x="4290" y="6187"/>
                  </a:lnTo>
                  <a:lnTo>
                    <a:pt x="4314" y="6165"/>
                  </a:lnTo>
                  <a:lnTo>
                    <a:pt x="4340" y="6143"/>
                  </a:lnTo>
                  <a:lnTo>
                    <a:pt x="4362" y="6117"/>
                  </a:lnTo>
                  <a:lnTo>
                    <a:pt x="4386" y="6093"/>
                  </a:lnTo>
                  <a:lnTo>
                    <a:pt x="4406" y="6065"/>
                  </a:lnTo>
                  <a:lnTo>
                    <a:pt x="4426" y="6037"/>
                  </a:lnTo>
                  <a:lnTo>
                    <a:pt x="4444" y="6009"/>
                  </a:lnTo>
                  <a:lnTo>
                    <a:pt x="4462" y="5979"/>
                  </a:lnTo>
                  <a:lnTo>
                    <a:pt x="4478" y="5949"/>
                  </a:lnTo>
                  <a:lnTo>
                    <a:pt x="4492" y="5917"/>
                  </a:lnTo>
                  <a:lnTo>
                    <a:pt x="4504" y="5885"/>
                  </a:lnTo>
                  <a:lnTo>
                    <a:pt x="4516" y="5853"/>
                  </a:lnTo>
                  <a:lnTo>
                    <a:pt x="4524" y="5819"/>
                  </a:lnTo>
                  <a:lnTo>
                    <a:pt x="4532" y="5785"/>
                  </a:lnTo>
                  <a:lnTo>
                    <a:pt x="4538" y="5751"/>
                  </a:lnTo>
                  <a:lnTo>
                    <a:pt x="4544" y="5715"/>
                  </a:lnTo>
                  <a:lnTo>
                    <a:pt x="4546" y="5679"/>
                  </a:lnTo>
                  <a:lnTo>
                    <a:pt x="4548" y="5643"/>
                  </a:lnTo>
                  <a:lnTo>
                    <a:pt x="4548" y="1900"/>
                  </a:lnTo>
                  <a:lnTo>
                    <a:pt x="4548" y="1900"/>
                  </a:lnTo>
                  <a:lnTo>
                    <a:pt x="4548" y="1864"/>
                  </a:lnTo>
                  <a:lnTo>
                    <a:pt x="4550" y="1828"/>
                  </a:lnTo>
                  <a:lnTo>
                    <a:pt x="4556" y="1794"/>
                  </a:lnTo>
                  <a:lnTo>
                    <a:pt x="4562" y="1758"/>
                  </a:lnTo>
                  <a:lnTo>
                    <a:pt x="4570" y="1724"/>
                  </a:lnTo>
                  <a:lnTo>
                    <a:pt x="4578" y="1692"/>
                  </a:lnTo>
                  <a:lnTo>
                    <a:pt x="4590" y="1658"/>
                  </a:lnTo>
                  <a:lnTo>
                    <a:pt x="4602" y="1626"/>
                  </a:lnTo>
                  <a:lnTo>
                    <a:pt x="4618" y="1594"/>
                  </a:lnTo>
                  <a:lnTo>
                    <a:pt x="4632" y="1564"/>
                  </a:lnTo>
                  <a:lnTo>
                    <a:pt x="4650" y="1534"/>
                  </a:lnTo>
                  <a:lnTo>
                    <a:pt x="4668" y="1506"/>
                  </a:lnTo>
                  <a:lnTo>
                    <a:pt x="4688" y="1478"/>
                  </a:lnTo>
                  <a:lnTo>
                    <a:pt x="4708" y="1452"/>
                  </a:lnTo>
                  <a:lnTo>
                    <a:pt x="4732" y="1426"/>
                  </a:lnTo>
                  <a:lnTo>
                    <a:pt x="4754" y="1402"/>
                  </a:lnTo>
                  <a:lnTo>
                    <a:pt x="4780" y="1378"/>
                  </a:lnTo>
                  <a:lnTo>
                    <a:pt x="4804" y="1356"/>
                  </a:lnTo>
                  <a:lnTo>
                    <a:pt x="4832" y="1334"/>
                  </a:lnTo>
                  <a:lnTo>
                    <a:pt x="4860" y="1316"/>
                  </a:lnTo>
                  <a:lnTo>
                    <a:pt x="4888" y="1296"/>
                  </a:lnTo>
                  <a:lnTo>
                    <a:pt x="4918" y="1280"/>
                  </a:lnTo>
                  <a:lnTo>
                    <a:pt x="4948" y="1264"/>
                  </a:lnTo>
                  <a:lnTo>
                    <a:pt x="4980" y="1250"/>
                  </a:lnTo>
                  <a:lnTo>
                    <a:pt x="5012" y="1238"/>
                  </a:lnTo>
                  <a:lnTo>
                    <a:pt x="5044" y="1226"/>
                  </a:lnTo>
                  <a:lnTo>
                    <a:pt x="5078" y="1216"/>
                  </a:lnTo>
                  <a:lnTo>
                    <a:pt x="5112" y="1208"/>
                  </a:lnTo>
                  <a:lnTo>
                    <a:pt x="5146" y="1202"/>
                  </a:lnTo>
                  <a:lnTo>
                    <a:pt x="5182" y="1198"/>
                  </a:lnTo>
                  <a:lnTo>
                    <a:pt x="5218" y="1194"/>
                  </a:lnTo>
                  <a:lnTo>
                    <a:pt x="5254" y="1194"/>
                  </a:lnTo>
                  <a:lnTo>
                    <a:pt x="6258" y="1194"/>
                  </a:lnTo>
                  <a:lnTo>
                    <a:pt x="6258" y="1194"/>
                  </a:lnTo>
                  <a:lnTo>
                    <a:pt x="6294" y="1194"/>
                  </a:lnTo>
                  <a:lnTo>
                    <a:pt x="6330" y="1198"/>
                  </a:lnTo>
                  <a:lnTo>
                    <a:pt x="6364" y="1202"/>
                  </a:lnTo>
                  <a:lnTo>
                    <a:pt x="6400" y="1208"/>
                  </a:lnTo>
                  <a:lnTo>
                    <a:pt x="6434" y="1216"/>
                  </a:lnTo>
                  <a:lnTo>
                    <a:pt x="6468" y="1226"/>
                  </a:lnTo>
                  <a:lnTo>
                    <a:pt x="6500" y="1238"/>
                  </a:lnTo>
                  <a:lnTo>
                    <a:pt x="6532" y="1250"/>
                  </a:lnTo>
                  <a:lnTo>
                    <a:pt x="6564" y="1264"/>
                  </a:lnTo>
                  <a:lnTo>
                    <a:pt x="6594" y="1280"/>
                  </a:lnTo>
                  <a:lnTo>
                    <a:pt x="6624" y="1296"/>
                  </a:lnTo>
                  <a:lnTo>
                    <a:pt x="6652" y="1316"/>
                  </a:lnTo>
                  <a:lnTo>
                    <a:pt x="6680" y="1334"/>
                  </a:lnTo>
                  <a:lnTo>
                    <a:pt x="6706" y="1356"/>
                  </a:lnTo>
                  <a:lnTo>
                    <a:pt x="6732" y="1378"/>
                  </a:lnTo>
                  <a:lnTo>
                    <a:pt x="6756" y="1402"/>
                  </a:lnTo>
                  <a:lnTo>
                    <a:pt x="6780" y="1426"/>
                  </a:lnTo>
                  <a:lnTo>
                    <a:pt x="6802" y="1452"/>
                  </a:lnTo>
                  <a:lnTo>
                    <a:pt x="6824" y="1478"/>
                  </a:lnTo>
                  <a:lnTo>
                    <a:pt x="6844" y="1506"/>
                  </a:lnTo>
                  <a:lnTo>
                    <a:pt x="6862" y="1534"/>
                  </a:lnTo>
                  <a:lnTo>
                    <a:pt x="6878" y="1564"/>
                  </a:lnTo>
                  <a:lnTo>
                    <a:pt x="6894" y="1594"/>
                  </a:lnTo>
                  <a:lnTo>
                    <a:pt x="6908" y="1626"/>
                  </a:lnTo>
                  <a:lnTo>
                    <a:pt x="6922" y="1658"/>
                  </a:lnTo>
                  <a:lnTo>
                    <a:pt x="6932" y="1692"/>
                  </a:lnTo>
                  <a:lnTo>
                    <a:pt x="6942" y="1724"/>
                  </a:lnTo>
                  <a:lnTo>
                    <a:pt x="6950" y="1758"/>
                  </a:lnTo>
                  <a:lnTo>
                    <a:pt x="6956" y="1794"/>
                  </a:lnTo>
                  <a:lnTo>
                    <a:pt x="6960" y="1828"/>
                  </a:lnTo>
                  <a:lnTo>
                    <a:pt x="6964" y="1864"/>
                  </a:lnTo>
                  <a:lnTo>
                    <a:pt x="6964" y="1900"/>
                  </a:lnTo>
                  <a:lnTo>
                    <a:pt x="6964" y="4459"/>
                  </a:lnTo>
                  <a:lnTo>
                    <a:pt x="6964" y="4459"/>
                  </a:lnTo>
                  <a:lnTo>
                    <a:pt x="6966" y="4495"/>
                  </a:lnTo>
                  <a:lnTo>
                    <a:pt x="6968" y="4531"/>
                  </a:lnTo>
                  <a:lnTo>
                    <a:pt x="6972" y="4567"/>
                  </a:lnTo>
                  <a:lnTo>
                    <a:pt x="6978" y="4601"/>
                  </a:lnTo>
                  <a:lnTo>
                    <a:pt x="6986" y="4635"/>
                  </a:lnTo>
                  <a:lnTo>
                    <a:pt x="6996" y="4669"/>
                  </a:lnTo>
                  <a:lnTo>
                    <a:pt x="7008" y="4701"/>
                  </a:lnTo>
                  <a:lnTo>
                    <a:pt x="7020" y="4733"/>
                  </a:lnTo>
                  <a:lnTo>
                    <a:pt x="7034" y="4765"/>
                  </a:lnTo>
                  <a:lnTo>
                    <a:pt x="7050" y="4795"/>
                  </a:lnTo>
                  <a:lnTo>
                    <a:pt x="7068" y="4825"/>
                  </a:lnTo>
                  <a:lnTo>
                    <a:pt x="7086" y="4853"/>
                  </a:lnTo>
                  <a:lnTo>
                    <a:pt x="7106" y="4881"/>
                  </a:lnTo>
                  <a:lnTo>
                    <a:pt x="7126" y="4907"/>
                  </a:lnTo>
                  <a:lnTo>
                    <a:pt x="7148" y="4933"/>
                  </a:lnTo>
                  <a:lnTo>
                    <a:pt x="7172" y="4957"/>
                  </a:lnTo>
                  <a:lnTo>
                    <a:pt x="7196" y="4981"/>
                  </a:lnTo>
                  <a:lnTo>
                    <a:pt x="7222" y="5003"/>
                  </a:lnTo>
                  <a:lnTo>
                    <a:pt x="7248" y="5025"/>
                  </a:lnTo>
                  <a:lnTo>
                    <a:pt x="7276" y="5045"/>
                  </a:lnTo>
                  <a:lnTo>
                    <a:pt x="7306" y="5063"/>
                  </a:lnTo>
                  <a:lnTo>
                    <a:pt x="7334" y="5079"/>
                  </a:lnTo>
                  <a:lnTo>
                    <a:pt x="7366" y="5095"/>
                  </a:lnTo>
                  <a:lnTo>
                    <a:pt x="7396" y="5109"/>
                  </a:lnTo>
                  <a:lnTo>
                    <a:pt x="7428" y="5123"/>
                  </a:lnTo>
                  <a:lnTo>
                    <a:pt x="7462" y="5133"/>
                  </a:lnTo>
                  <a:lnTo>
                    <a:pt x="7496" y="5143"/>
                  </a:lnTo>
                  <a:lnTo>
                    <a:pt x="7530" y="5151"/>
                  </a:lnTo>
                  <a:lnTo>
                    <a:pt x="7564" y="5157"/>
                  </a:lnTo>
                  <a:lnTo>
                    <a:pt x="7600" y="5161"/>
                  </a:lnTo>
                  <a:lnTo>
                    <a:pt x="7634" y="5165"/>
                  </a:lnTo>
                  <a:lnTo>
                    <a:pt x="7672" y="5165"/>
                  </a:lnTo>
                  <a:lnTo>
                    <a:pt x="8704" y="5165"/>
                  </a:lnTo>
                  <a:lnTo>
                    <a:pt x="8704" y="5165"/>
                  </a:lnTo>
                  <a:lnTo>
                    <a:pt x="8740" y="5165"/>
                  </a:lnTo>
                  <a:lnTo>
                    <a:pt x="8776" y="5161"/>
                  </a:lnTo>
                  <a:lnTo>
                    <a:pt x="8812" y="5157"/>
                  </a:lnTo>
                  <a:lnTo>
                    <a:pt x="8846" y="5151"/>
                  </a:lnTo>
                  <a:lnTo>
                    <a:pt x="8880" y="5143"/>
                  </a:lnTo>
                  <a:lnTo>
                    <a:pt x="8914" y="5133"/>
                  </a:lnTo>
                  <a:lnTo>
                    <a:pt x="8946" y="5123"/>
                  </a:lnTo>
                  <a:lnTo>
                    <a:pt x="8978" y="5109"/>
                  </a:lnTo>
                  <a:lnTo>
                    <a:pt x="9010" y="5095"/>
                  </a:lnTo>
                  <a:lnTo>
                    <a:pt x="9040" y="5079"/>
                  </a:lnTo>
                  <a:lnTo>
                    <a:pt x="9070" y="5063"/>
                  </a:lnTo>
                  <a:lnTo>
                    <a:pt x="9098" y="5045"/>
                  </a:lnTo>
                  <a:lnTo>
                    <a:pt x="9126" y="5025"/>
                  </a:lnTo>
                  <a:lnTo>
                    <a:pt x="9154" y="5003"/>
                  </a:lnTo>
                  <a:lnTo>
                    <a:pt x="9178" y="4981"/>
                  </a:lnTo>
                  <a:lnTo>
                    <a:pt x="9204" y="4957"/>
                  </a:lnTo>
                  <a:lnTo>
                    <a:pt x="9226" y="4933"/>
                  </a:lnTo>
                  <a:lnTo>
                    <a:pt x="9250" y="4907"/>
                  </a:lnTo>
                  <a:lnTo>
                    <a:pt x="9270" y="4881"/>
                  </a:lnTo>
                  <a:lnTo>
                    <a:pt x="9290" y="4853"/>
                  </a:lnTo>
                  <a:lnTo>
                    <a:pt x="9308" y="4825"/>
                  </a:lnTo>
                  <a:lnTo>
                    <a:pt x="9326" y="4795"/>
                  </a:lnTo>
                  <a:lnTo>
                    <a:pt x="9340" y="4765"/>
                  </a:lnTo>
                  <a:lnTo>
                    <a:pt x="9356" y="4733"/>
                  </a:lnTo>
                  <a:lnTo>
                    <a:pt x="9368" y="4701"/>
                  </a:lnTo>
                  <a:lnTo>
                    <a:pt x="9378" y="4669"/>
                  </a:lnTo>
                  <a:lnTo>
                    <a:pt x="9388" y="4635"/>
                  </a:lnTo>
                  <a:lnTo>
                    <a:pt x="9396" y="4601"/>
                  </a:lnTo>
                  <a:lnTo>
                    <a:pt x="9402" y="4567"/>
                  </a:lnTo>
                  <a:lnTo>
                    <a:pt x="9408" y="4531"/>
                  </a:lnTo>
                  <a:lnTo>
                    <a:pt x="9410" y="4495"/>
                  </a:lnTo>
                  <a:lnTo>
                    <a:pt x="9410" y="4459"/>
                  </a:lnTo>
                  <a:lnTo>
                    <a:pt x="9410" y="706"/>
                  </a:lnTo>
                  <a:lnTo>
                    <a:pt x="9410" y="706"/>
                  </a:lnTo>
                  <a:lnTo>
                    <a:pt x="9412" y="670"/>
                  </a:lnTo>
                  <a:lnTo>
                    <a:pt x="9414" y="634"/>
                  </a:lnTo>
                  <a:lnTo>
                    <a:pt x="9420" y="598"/>
                  </a:lnTo>
                  <a:lnTo>
                    <a:pt x="9426" y="564"/>
                  </a:lnTo>
                  <a:lnTo>
                    <a:pt x="9434" y="530"/>
                  </a:lnTo>
                  <a:lnTo>
                    <a:pt x="9442" y="496"/>
                  </a:lnTo>
                  <a:lnTo>
                    <a:pt x="9454" y="464"/>
                  </a:lnTo>
                  <a:lnTo>
                    <a:pt x="9466" y="432"/>
                  </a:lnTo>
                  <a:lnTo>
                    <a:pt x="9480" y="400"/>
                  </a:lnTo>
                  <a:lnTo>
                    <a:pt x="9496" y="370"/>
                  </a:lnTo>
                  <a:lnTo>
                    <a:pt x="9514" y="340"/>
                  </a:lnTo>
                  <a:lnTo>
                    <a:pt x="9532" y="312"/>
                  </a:lnTo>
                  <a:lnTo>
                    <a:pt x="9552" y="284"/>
                  </a:lnTo>
                  <a:lnTo>
                    <a:pt x="9572" y="256"/>
                  </a:lnTo>
                  <a:lnTo>
                    <a:pt x="9596" y="232"/>
                  </a:lnTo>
                  <a:lnTo>
                    <a:pt x="9618" y="206"/>
                  </a:lnTo>
                  <a:lnTo>
                    <a:pt x="9644" y="184"/>
                  </a:lnTo>
                  <a:lnTo>
                    <a:pt x="9668" y="160"/>
                  </a:lnTo>
                  <a:lnTo>
                    <a:pt x="9696" y="140"/>
                  </a:lnTo>
                  <a:lnTo>
                    <a:pt x="9724" y="120"/>
                  </a:lnTo>
                  <a:lnTo>
                    <a:pt x="9752" y="102"/>
                  </a:lnTo>
                  <a:lnTo>
                    <a:pt x="9782" y="84"/>
                  </a:lnTo>
                  <a:lnTo>
                    <a:pt x="9812" y="68"/>
                  </a:lnTo>
                  <a:lnTo>
                    <a:pt x="9844" y="54"/>
                  </a:lnTo>
                  <a:lnTo>
                    <a:pt x="9876" y="42"/>
                  </a:lnTo>
                  <a:lnTo>
                    <a:pt x="9908" y="30"/>
                  </a:lnTo>
                  <a:lnTo>
                    <a:pt x="9942" y="22"/>
                  </a:lnTo>
                  <a:lnTo>
                    <a:pt x="9976" y="14"/>
                  </a:lnTo>
                  <a:lnTo>
                    <a:pt x="10010" y="8"/>
                  </a:lnTo>
                  <a:lnTo>
                    <a:pt x="10046" y="2"/>
                  </a:lnTo>
                  <a:lnTo>
                    <a:pt x="10082" y="0"/>
                  </a:lnTo>
                  <a:lnTo>
                    <a:pt x="10118" y="0"/>
                  </a:lnTo>
                  <a:lnTo>
                    <a:pt x="11108" y="0"/>
                  </a:lnTo>
                  <a:lnTo>
                    <a:pt x="11108" y="0"/>
                  </a:lnTo>
                  <a:lnTo>
                    <a:pt x="11144" y="0"/>
                  </a:lnTo>
                  <a:lnTo>
                    <a:pt x="11180" y="2"/>
                  </a:lnTo>
                  <a:lnTo>
                    <a:pt x="11216" y="8"/>
                  </a:lnTo>
                  <a:lnTo>
                    <a:pt x="11250" y="14"/>
                  </a:lnTo>
                  <a:lnTo>
                    <a:pt x="11284" y="22"/>
                  </a:lnTo>
                  <a:lnTo>
                    <a:pt x="11318" y="30"/>
                  </a:lnTo>
                  <a:lnTo>
                    <a:pt x="11350" y="42"/>
                  </a:lnTo>
                  <a:lnTo>
                    <a:pt x="11382" y="54"/>
                  </a:lnTo>
                  <a:lnTo>
                    <a:pt x="11414" y="68"/>
                  </a:lnTo>
                  <a:lnTo>
                    <a:pt x="11444" y="84"/>
                  </a:lnTo>
                  <a:lnTo>
                    <a:pt x="11474" y="102"/>
                  </a:lnTo>
                  <a:lnTo>
                    <a:pt x="11502" y="120"/>
                  </a:lnTo>
                  <a:lnTo>
                    <a:pt x="11530" y="140"/>
                  </a:lnTo>
                  <a:lnTo>
                    <a:pt x="11556" y="160"/>
                  </a:lnTo>
                  <a:lnTo>
                    <a:pt x="11582" y="184"/>
                  </a:lnTo>
                  <a:lnTo>
                    <a:pt x="11606" y="206"/>
                  </a:lnTo>
                  <a:lnTo>
                    <a:pt x="11630" y="232"/>
                  </a:lnTo>
                  <a:lnTo>
                    <a:pt x="11652" y="256"/>
                  </a:lnTo>
                  <a:lnTo>
                    <a:pt x="11674" y="284"/>
                  </a:lnTo>
                  <a:lnTo>
                    <a:pt x="11694" y="312"/>
                  </a:lnTo>
                  <a:lnTo>
                    <a:pt x="11712" y="340"/>
                  </a:lnTo>
                  <a:lnTo>
                    <a:pt x="11728" y="370"/>
                  </a:lnTo>
                  <a:lnTo>
                    <a:pt x="11744" y="400"/>
                  </a:lnTo>
                  <a:lnTo>
                    <a:pt x="11758" y="432"/>
                  </a:lnTo>
                  <a:lnTo>
                    <a:pt x="11772" y="464"/>
                  </a:lnTo>
                  <a:lnTo>
                    <a:pt x="11782" y="496"/>
                  </a:lnTo>
                  <a:lnTo>
                    <a:pt x="11792" y="530"/>
                  </a:lnTo>
                  <a:lnTo>
                    <a:pt x="11800" y="564"/>
                  </a:lnTo>
                  <a:lnTo>
                    <a:pt x="11806" y="598"/>
                  </a:lnTo>
                  <a:lnTo>
                    <a:pt x="11810" y="634"/>
                  </a:lnTo>
                  <a:lnTo>
                    <a:pt x="11814" y="670"/>
                  </a:lnTo>
                  <a:lnTo>
                    <a:pt x="11814" y="706"/>
                  </a:lnTo>
                  <a:lnTo>
                    <a:pt x="11814" y="2350"/>
                  </a:lnTo>
                  <a:lnTo>
                    <a:pt x="11814" y="2350"/>
                  </a:lnTo>
                  <a:lnTo>
                    <a:pt x="11816" y="2386"/>
                  </a:lnTo>
                  <a:lnTo>
                    <a:pt x="11818" y="2422"/>
                  </a:lnTo>
                  <a:lnTo>
                    <a:pt x="11822" y="2456"/>
                  </a:lnTo>
                  <a:lnTo>
                    <a:pt x="11828" y="2492"/>
                  </a:lnTo>
                  <a:lnTo>
                    <a:pt x="11836" y="2526"/>
                  </a:lnTo>
                  <a:lnTo>
                    <a:pt x="11846" y="2560"/>
                  </a:lnTo>
                  <a:lnTo>
                    <a:pt x="11858" y="2592"/>
                  </a:lnTo>
                  <a:lnTo>
                    <a:pt x="11870" y="2624"/>
                  </a:lnTo>
                  <a:lnTo>
                    <a:pt x="11884" y="2656"/>
                  </a:lnTo>
                  <a:lnTo>
                    <a:pt x="11900" y="2686"/>
                  </a:lnTo>
                  <a:lnTo>
                    <a:pt x="11918" y="2716"/>
                  </a:lnTo>
                  <a:lnTo>
                    <a:pt x="11936" y="2744"/>
                  </a:lnTo>
                  <a:lnTo>
                    <a:pt x="11956" y="2772"/>
                  </a:lnTo>
                  <a:lnTo>
                    <a:pt x="11976" y="2798"/>
                  </a:lnTo>
                  <a:lnTo>
                    <a:pt x="11998" y="2824"/>
                  </a:lnTo>
                  <a:lnTo>
                    <a:pt x="12022" y="2848"/>
                  </a:lnTo>
                  <a:lnTo>
                    <a:pt x="12046" y="2872"/>
                  </a:lnTo>
                  <a:lnTo>
                    <a:pt x="12072" y="2894"/>
                  </a:lnTo>
                  <a:lnTo>
                    <a:pt x="12100" y="2916"/>
                  </a:lnTo>
                  <a:lnTo>
                    <a:pt x="12126" y="2936"/>
                  </a:lnTo>
                  <a:lnTo>
                    <a:pt x="12156" y="2954"/>
                  </a:lnTo>
                  <a:lnTo>
                    <a:pt x="12186" y="2970"/>
                  </a:lnTo>
                  <a:lnTo>
                    <a:pt x="12216" y="2986"/>
                  </a:lnTo>
                  <a:lnTo>
                    <a:pt x="12246" y="3000"/>
                  </a:lnTo>
                  <a:lnTo>
                    <a:pt x="12278" y="3014"/>
                  </a:lnTo>
                  <a:lnTo>
                    <a:pt x="12312" y="3024"/>
                  </a:lnTo>
                  <a:lnTo>
                    <a:pt x="12346" y="3034"/>
                  </a:lnTo>
                  <a:lnTo>
                    <a:pt x="12380" y="3042"/>
                  </a:lnTo>
                  <a:lnTo>
                    <a:pt x="12414" y="3048"/>
                  </a:lnTo>
                  <a:lnTo>
                    <a:pt x="12450" y="3052"/>
                  </a:lnTo>
                  <a:lnTo>
                    <a:pt x="12486" y="3056"/>
                  </a:lnTo>
                  <a:lnTo>
                    <a:pt x="12522" y="3056"/>
                  </a:lnTo>
                  <a:lnTo>
                    <a:pt x="13838" y="3056"/>
                  </a:lnTo>
                </a:path>
              </a:pathLst>
            </a:cu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715;p11">
              <a:extLst>
                <a:ext uri="{FF2B5EF4-FFF2-40B4-BE49-F238E27FC236}">
                  <a16:creationId xmlns:a16="http://schemas.microsoft.com/office/drawing/2014/main" id="{1D7485AA-CD91-0B36-73FF-456463339E50}"/>
                </a:ext>
              </a:extLst>
            </p:cNvPr>
            <p:cNvSpPr/>
            <p:nvPr/>
          </p:nvSpPr>
          <p:spPr>
            <a:xfrm>
              <a:off x="390278" y="3838973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716;p11">
              <a:extLst>
                <a:ext uri="{FF2B5EF4-FFF2-40B4-BE49-F238E27FC236}">
                  <a16:creationId xmlns:a16="http://schemas.microsoft.com/office/drawing/2014/main" id="{270AF32E-3302-D53D-C886-10C8272E867E}"/>
                </a:ext>
              </a:extLst>
            </p:cNvPr>
            <p:cNvSpPr/>
            <p:nvPr/>
          </p:nvSpPr>
          <p:spPr>
            <a:xfrm>
              <a:off x="11173005" y="4071208"/>
              <a:ext cx="151968" cy="151968"/>
            </a:xfrm>
            <a:prstGeom prst="ellipse">
              <a:avLst/>
            </a:prstGeom>
            <a:solidFill>
              <a:schemeClr val="lt1"/>
            </a:solidFill>
            <a:ln w="571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lang="es-ES" sz="9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718;p11">
            <a:extLst>
              <a:ext uri="{FF2B5EF4-FFF2-40B4-BE49-F238E27FC236}">
                <a16:creationId xmlns:a16="http://schemas.microsoft.com/office/drawing/2014/main" id="{A4A26FD3-3BCF-DCE3-BEE8-DD72CC7FC372}"/>
              </a:ext>
            </a:extLst>
          </p:cNvPr>
          <p:cNvSpPr/>
          <p:nvPr/>
        </p:nvSpPr>
        <p:spPr>
          <a:xfrm>
            <a:off x="1693966" y="3546705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1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2" name="Google Shape;719;p11">
            <a:extLst>
              <a:ext uri="{FF2B5EF4-FFF2-40B4-BE49-F238E27FC236}">
                <a16:creationId xmlns:a16="http://schemas.microsoft.com/office/drawing/2014/main" id="{C2D940E0-033F-9AE3-957A-698447AB89B2}"/>
              </a:ext>
            </a:extLst>
          </p:cNvPr>
          <p:cNvSpPr/>
          <p:nvPr/>
        </p:nvSpPr>
        <p:spPr>
          <a:xfrm>
            <a:off x="3344500" y="5932256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2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3" name="Google Shape;721;p11">
            <a:extLst>
              <a:ext uri="{FF2B5EF4-FFF2-40B4-BE49-F238E27FC236}">
                <a16:creationId xmlns:a16="http://schemas.microsoft.com/office/drawing/2014/main" id="{3CBDF23F-7066-3301-9674-A5661A279AA2}"/>
              </a:ext>
            </a:extLst>
          </p:cNvPr>
          <p:cNvSpPr/>
          <p:nvPr/>
        </p:nvSpPr>
        <p:spPr>
          <a:xfrm>
            <a:off x="5197081" y="2552760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3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4" name="Google Shape;722;p11">
            <a:extLst>
              <a:ext uri="{FF2B5EF4-FFF2-40B4-BE49-F238E27FC236}">
                <a16:creationId xmlns:a16="http://schemas.microsoft.com/office/drawing/2014/main" id="{E5C2CC14-71FC-FFD5-F18D-8DAAB1E0ECF0}"/>
              </a:ext>
            </a:extLst>
          </p:cNvPr>
          <p:cNvSpPr/>
          <p:nvPr/>
        </p:nvSpPr>
        <p:spPr>
          <a:xfrm>
            <a:off x="6809244" y="5146842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noProof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4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724;p11">
            <a:extLst>
              <a:ext uri="{FF2B5EF4-FFF2-40B4-BE49-F238E27FC236}">
                <a16:creationId xmlns:a16="http://schemas.microsoft.com/office/drawing/2014/main" id="{2DE0D2C1-1B23-CF73-6FD2-6C2FADF0547B}"/>
              </a:ext>
            </a:extLst>
          </p:cNvPr>
          <p:cNvSpPr/>
          <p:nvPr/>
        </p:nvSpPr>
        <p:spPr>
          <a:xfrm>
            <a:off x="8582939" y="1748241"/>
            <a:ext cx="328879" cy="3245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5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6" name="Google Shape;725;p11">
            <a:extLst>
              <a:ext uri="{FF2B5EF4-FFF2-40B4-BE49-F238E27FC236}">
                <a16:creationId xmlns:a16="http://schemas.microsoft.com/office/drawing/2014/main" id="{4091AC36-9205-811A-B0D5-FCE8B72A6E43}"/>
              </a:ext>
            </a:extLst>
          </p:cNvPr>
          <p:cNvSpPr/>
          <p:nvPr/>
        </p:nvSpPr>
        <p:spPr>
          <a:xfrm>
            <a:off x="10394796" y="3790174"/>
            <a:ext cx="328879" cy="324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noProof="0">
                <a:solidFill>
                  <a:schemeClr val="lt1"/>
                </a:solidFill>
                <a:latin typeface="+mj-lt"/>
              </a:rPr>
              <a:t>6</a:t>
            </a:r>
            <a:endParaRPr lang="es-ES" sz="1400" b="0" i="0" u="none" strike="noStrike" cap="none" noProof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9" name="Google Shape;731;p11">
            <a:extLst>
              <a:ext uri="{FF2B5EF4-FFF2-40B4-BE49-F238E27FC236}">
                <a16:creationId xmlns:a16="http://schemas.microsoft.com/office/drawing/2014/main" id="{95884D02-164B-72E3-B917-743D4CBD73D6}"/>
              </a:ext>
            </a:extLst>
          </p:cNvPr>
          <p:cNvSpPr/>
          <p:nvPr/>
        </p:nvSpPr>
        <p:spPr>
          <a:xfrm>
            <a:off x="10011390" y="4223819"/>
            <a:ext cx="1129215" cy="44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b="1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Asistencia en la implantación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lang="es-ES" sz="1400" b="1" i="0" u="none" strike="noStrike" cap="none" noProof="0" dirty="0"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1" name="Google Shape;729;p11">
            <a:extLst>
              <a:ext uri="{FF2B5EF4-FFF2-40B4-BE49-F238E27FC236}">
                <a16:creationId xmlns:a16="http://schemas.microsoft.com/office/drawing/2014/main" id="{58AC7232-0175-1645-AC35-70F68C669017}"/>
              </a:ext>
            </a:extLst>
          </p:cNvPr>
          <p:cNvSpPr/>
          <p:nvPr/>
        </p:nvSpPr>
        <p:spPr>
          <a:xfrm>
            <a:off x="8091652" y="2139156"/>
            <a:ext cx="1352733" cy="86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>
                <a:solidFill>
                  <a:schemeClr val="accent4"/>
                </a:solidFill>
                <a:latin typeface="+mj-lt"/>
                <a:cs typeface="Arial"/>
                <a:sym typeface="Arial"/>
              </a:rPr>
              <a:t>Adaptación al estilo de liderazgo y mandos medios</a:t>
            </a:r>
          </a:p>
        </p:txBody>
      </p:sp>
      <p:sp>
        <p:nvSpPr>
          <p:cNvPr id="26" name="Google Shape;717;p11">
            <a:extLst>
              <a:ext uri="{FF2B5EF4-FFF2-40B4-BE49-F238E27FC236}">
                <a16:creationId xmlns:a16="http://schemas.microsoft.com/office/drawing/2014/main" id="{BE827311-339E-C277-A80F-2A1A6CA734FF}"/>
              </a:ext>
            </a:extLst>
          </p:cNvPr>
          <p:cNvSpPr/>
          <p:nvPr/>
        </p:nvSpPr>
        <p:spPr>
          <a:xfrm>
            <a:off x="1109046" y="3176711"/>
            <a:ext cx="1494376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 dirty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Diseño o revisión de políticas de ausencia</a:t>
            </a:r>
            <a:endParaRPr lang="es-ES" sz="1000" noProof="0" dirty="0">
              <a:solidFill>
                <a:schemeClr val="accent4"/>
              </a:solidFill>
              <a:latin typeface="+mj-lt"/>
            </a:endParaRPr>
          </a:p>
          <a:p>
            <a:pPr marL="228600" marR="0" lvl="0" indent="-22860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j-lt"/>
              <a:buAutoNum type="arabicPeriod"/>
            </a:pPr>
            <a:endParaRPr lang="es-ES" sz="1000" b="1" i="0" u="none" strike="noStrike" cap="none" noProof="0" dirty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7" name="Google Shape;717;p11">
            <a:extLst>
              <a:ext uri="{FF2B5EF4-FFF2-40B4-BE49-F238E27FC236}">
                <a16:creationId xmlns:a16="http://schemas.microsoft.com/office/drawing/2014/main" id="{0B04A6A1-B580-8BAD-1848-79F4A4927F68}"/>
              </a:ext>
            </a:extLst>
          </p:cNvPr>
          <p:cNvSpPr/>
          <p:nvPr/>
        </p:nvSpPr>
        <p:spPr>
          <a:xfrm>
            <a:off x="3062272" y="5550319"/>
            <a:ext cx="1007634" cy="38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 i="0" u="none" strike="noStrike" cap="none" noProof="0">
                <a:solidFill>
                  <a:schemeClr val="accent4"/>
                </a:solidFill>
                <a:latin typeface="+mj-lt"/>
                <a:ea typeface="Arial"/>
                <a:cs typeface="Arial"/>
                <a:sym typeface="Arial"/>
              </a:rPr>
              <a:t>Sistema de seguimiento</a:t>
            </a:r>
          </a:p>
        </p:txBody>
      </p:sp>
      <p:sp>
        <p:nvSpPr>
          <p:cNvPr id="28" name="Google Shape;727;p11">
            <a:extLst>
              <a:ext uri="{FF2B5EF4-FFF2-40B4-BE49-F238E27FC236}">
                <a16:creationId xmlns:a16="http://schemas.microsoft.com/office/drawing/2014/main" id="{A72DF26D-0408-6A43-3623-55A970EA229F}"/>
              </a:ext>
            </a:extLst>
          </p:cNvPr>
          <p:cNvSpPr/>
          <p:nvPr/>
        </p:nvSpPr>
        <p:spPr>
          <a:xfrm>
            <a:off x="4589483" y="2161408"/>
            <a:ext cx="1352733" cy="32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E2E2E2"/>
              </a:buClr>
              <a:buSzPts val="1000"/>
            </a:pPr>
            <a:r>
              <a:rPr lang="es-ES" sz="1000" b="0" noProof="0">
                <a:solidFill>
                  <a:schemeClr val="accent4"/>
                </a:solidFill>
                <a:latin typeface="+mj-lt"/>
              </a:rPr>
              <a:t>Personalización del valor</a:t>
            </a:r>
            <a:endParaRPr lang="es-ES" sz="1000" b="0" i="0" u="none" strike="noStrike" cap="none" noProof="0">
              <a:solidFill>
                <a:schemeClr val="accent4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9" name="Google Shape;728;p11">
            <a:extLst>
              <a:ext uri="{FF2B5EF4-FFF2-40B4-BE49-F238E27FC236}">
                <a16:creationId xmlns:a16="http://schemas.microsoft.com/office/drawing/2014/main" id="{A07FFEEB-4A7E-36B7-5502-49E44174215C}"/>
              </a:ext>
            </a:extLst>
          </p:cNvPr>
          <p:cNvSpPr/>
          <p:nvPr/>
        </p:nvSpPr>
        <p:spPr>
          <a:xfrm>
            <a:off x="6370394" y="4743450"/>
            <a:ext cx="1363906" cy="73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spcBef>
                <a:spcPts val="171"/>
              </a:spcBef>
              <a:buClr>
                <a:schemeClr val="dk1"/>
              </a:buClr>
              <a:buSzPts val="1000"/>
            </a:pPr>
            <a:r>
              <a:rPr lang="es-ES" sz="1000" noProof="0">
                <a:solidFill>
                  <a:schemeClr val="accent4"/>
                </a:solidFill>
                <a:latin typeface="+mj-lt"/>
              </a:rPr>
              <a:t>Adaptación de las condiciones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936F33A-98C4-4453-2F5D-7AD50ACABD0C}"/>
              </a:ext>
            </a:extLst>
          </p:cNvPr>
          <p:cNvSpPr txBox="1"/>
          <p:nvPr/>
        </p:nvSpPr>
        <p:spPr>
          <a:xfrm>
            <a:off x="3795419" y="3229519"/>
            <a:ext cx="5869062" cy="1367015"/>
          </a:xfrm>
          <a:prstGeom prst="rect">
            <a:avLst/>
          </a:prstGeom>
          <a:solidFill>
            <a:srgbClr val="FFF5ED"/>
          </a:solidFill>
          <a:effectLst/>
        </p:spPr>
        <p:txBody>
          <a:bodyPr wrap="square" lIns="108000" tIns="216000" rIns="10800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Dedicación a la gestión del absentismo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Apoyo a las causas de la ausencia: </a:t>
            </a:r>
            <a:r>
              <a:rPr lang="es-ES" sz="1400" dirty="0">
                <a:latin typeface="+mj-lt"/>
              </a:rPr>
              <a:t>Formar y acompañar a los mandos para que puedan identificar y abordar las causas</a:t>
            </a:r>
            <a:endParaRPr lang="es-ES" sz="1400" dirty="0">
              <a:solidFill>
                <a:schemeClr val="accent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1"/>
                </a:solidFill>
                <a:latin typeface="+mj-lt"/>
              </a:rPr>
              <a:t>Entrevistas de reincorporación: </a:t>
            </a:r>
            <a:r>
              <a:rPr lang="es-ES" sz="1400" dirty="0">
                <a:latin typeface="+mj-lt"/>
              </a:rPr>
              <a:t>Implantar entrevistas de retorno estructuradas.</a:t>
            </a:r>
          </a:p>
        </p:txBody>
      </p:sp>
      <p:sp>
        <p:nvSpPr>
          <p:cNvPr id="31" name="Triángulo isósceles 30">
            <a:extLst>
              <a:ext uri="{FF2B5EF4-FFF2-40B4-BE49-F238E27FC236}">
                <a16:creationId xmlns:a16="http://schemas.microsoft.com/office/drawing/2014/main" id="{4903E8A7-6506-273F-EFB1-702F2C34FC4F}"/>
              </a:ext>
            </a:extLst>
          </p:cNvPr>
          <p:cNvSpPr/>
          <p:nvPr/>
        </p:nvSpPr>
        <p:spPr>
          <a:xfrm rot="5400000">
            <a:off x="9188018" y="3564231"/>
            <a:ext cx="1450597" cy="709264"/>
          </a:xfrm>
          <a:prstGeom prst="triangle">
            <a:avLst>
              <a:gd name="adj" fmla="val 49333"/>
            </a:avLst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A035CA75-A22A-C87A-B24C-8A6371BD36D9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 dirty="0"/>
              <a:t>3 ¿Cómo pueden prepararse las empresas?</a:t>
            </a:r>
          </a:p>
        </p:txBody>
      </p:sp>
    </p:spTree>
    <p:extLst>
      <p:ext uri="{BB962C8B-B14F-4D97-AF65-F5344CB8AC3E}">
        <p14:creationId xmlns:p14="http://schemas.microsoft.com/office/powerpoint/2010/main" val="428288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A0262-DC2D-0BCC-163F-1713139C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349718-52E5-50FF-5CF0-25D23A1CB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4" y="407360"/>
            <a:ext cx="10463167" cy="403027"/>
          </a:xfrm>
        </p:spPr>
        <p:txBody>
          <a:bodyPr/>
          <a:lstStyle/>
          <a:p>
            <a:r>
              <a:rPr lang="es-ES" noProof="0"/>
              <a:t>Análisis del absentismo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B830A6-E7E2-F979-871D-63070A4E3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Graphic 37">
            <a:extLst>
              <a:ext uri="{FF2B5EF4-FFF2-40B4-BE49-F238E27FC236}">
                <a16:creationId xmlns:a16="http://schemas.microsoft.com/office/drawing/2014/main" id="{8A6DF1D8-2718-0E60-191F-A2B4C22EA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0F81D528-FF6E-5820-93E1-90342E5AD83B}"/>
              </a:ext>
            </a:extLst>
          </p:cNvPr>
          <p:cNvGrpSpPr/>
          <p:nvPr/>
        </p:nvGrpSpPr>
        <p:grpSpPr>
          <a:xfrm>
            <a:off x="3126359" y="1321092"/>
            <a:ext cx="4683122" cy="4528406"/>
            <a:chOff x="637322" y="1496661"/>
            <a:chExt cx="4392519" cy="4528406"/>
          </a:xfrm>
        </p:grpSpPr>
        <p:graphicFrame>
          <p:nvGraphicFramePr>
            <p:cNvPr id="9" name="Diagrama 8">
              <a:extLst>
                <a:ext uri="{FF2B5EF4-FFF2-40B4-BE49-F238E27FC236}">
                  <a16:creationId xmlns:a16="http://schemas.microsoft.com/office/drawing/2014/main" id="{256D22E7-0FCC-4686-C691-ED00C2C24DCC}"/>
                </a:ext>
              </a:extLst>
            </p:cNvPr>
            <p:cNvGraphicFramePr/>
            <p:nvPr/>
          </p:nvGraphicFramePr>
          <p:xfrm>
            <a:off x="637322" y="1759391"/>
            <a:ext cx="4392519" cy="42656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BE74ECFD-D6EA-DE74-69F0-D1EE2E6647CE}"/>
                </a:ext>
              </a:extLst>
            </p:cNvPr>
            <p:cNvSpPr txBox="1"/>
            <p:nvPr/>
          </p:nvSpPr>
          <p:spPr>
            <a:xfrm>
              <a:off x="1697327" y="1496661"/>
              <a:ext cx="301334" cy="68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es-ES" sz="7200">
                  <a:solidFill>
                    <a:srgbClr val="FD5108"/>
                  </a:solidFill>
                  <a:latin typeface="+mj-lt"/>
                </a:rPr>
                <a:t>1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A40D83FD-B89B-272C-D031-72A0A393B5C5}"/>
                </a:ext>
              </a:extLst>
            </p:cNvPr>
            <p:cNvSpPr txBox="1"/>
            <p:nvPr/>
          </p:nvSpPr>
          <p:spPr>
            <a:xfrm>
              <a:off x="3649788" y="3304001"/>
              <a:ext cx="301334" cy="68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es-ES" sz="7200">
                  <a:solidFill>
                    <a:srgbClr val="FE7C39"/>
                  </a:solidFill>
                  <a:latin typeface="+mj-lt"/>
                </a:rPr>
                <a:t>2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155A3638-38AE-A51D-64B4-4E88454B81DA}"/>
                </a:ext>
              </a:extLst>
            </p:cNvPr>
            <p:cNvSpPr txBox="1"/>
            <p:nvPr/>
          </p:nvSpPr>
          <p:spPr>
            <a:xfrm>
              <a:off x="1409946" y="5046636"/>
              <a:ext cx="287381" cy="5241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es-ES" sz="7200">
                  <a:solidFill>
                    <a:srgbClr val="A1A8B3"/>
                  </a:solidFill>
                  <a:latin typeface="+mj-lt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360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70BC-B925-1727-2AE1-6B0ED92EA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D75A5063-6639-1925-32EC-832A3C68C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69" y="3560176"/>
            <a:ext cx="11232253" cy="2593275"/>
          </a:xfrm>
        </p:spPr>
        <p:txBody>
          <a:bodyPr/>
          <a:lstStyle/>
          <a:p>
            <a:r>
              <a:rPr lang="es-ES" noProof="0" dirty="0">
                <a:solidFill>
                  <a:schemeClr val="accent1"/>
                </a:solidFill>
              </a:rPr>
              <a:t>El marco jurídico como palanca: </a:t>
            </a:r>
            <a:br>
              <a:rPr lang="es-ES" noProof="0" dirty="0">
                <a:solidFill>
                  <a:schemeClr val="accent1"/>
                </a:solidFill>
              </a:rPr>
            </a:br>
            <a:br>
              <a:rPr lang="es-ES" noProof="0" dirty="0">
                <a:solidFill>
                  <a:schemeClr val="accent1"/>
                </a:solidFill>
              </a:rPr>
            </a:br>
            <a:r>
              <a:rPr lang="es-ES" sz="2800" noProof="0" dirty="0"/>
              <a:t>Visión legal del absentismo y herramientas normativas a conocer</a:t>
            </a:r>
            <a:endParaRPr lang="es-E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98BF09-C451-C5AF-9214-33B8D9123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6AC032-1535-134B-A583-D5E1DDD0D167}" type="slidenum">
              <a:rPr kumimoji="0" lang="es-E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Graphic 37">
            <a:extLst>
              <a:ext uri="{FF2B5EF4-FFF2-40B4-BE49-F238E27FC236}">
                <a16:creationId xmlns:a16="http://schemas.microsoft.com/office/drawing/2014/main" id="{D4460212-4FE5-8A2B-BFC4-60F89DCAE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4" name="Google Shape;573;p7">
            <a:extLst>
              <a:ext uri="{FF2B5EF4-FFF2-40B4-BE49-F238E27FC236}">
                <a16:creationId xmlns:a16="http://schemas.microsoft.com/office/drawing/2014/main" id="{756CC524-0A79-607D-B2DF-A74BCB7100F3}"/>
              </a:ext>
            </a:extLst>
          </p:cNvPr>
          <p:cNvSpPr txBox="1"/>
          <p:nvPr/>
        </p:nvSpPr>
        <p:spPr>
          <a:xfrm>
            <a:off x="2948699" y="2797534"/>
            <a:ext cx="3287499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b="1" noProof="0" dirty="0">
                <a:solidFill>
                  <a:schemeClr val="accent1"/>
                </a:solidFill>
                <a:ea typeface="Helvetica Neue"/>
                <a:cs typeface="Helvetica Neue"/>
                <a:sym typeface="Helvetica Neue"/>
              </a:rPr>
              <a:t>MARIA DEL MAR CARRILLO</a:t>
            </a:r>
            <a:endParaRPr lang="es-ES" b="0" i="0" u="none" strike="noStrike" cap="none" noProof="0" dirty="0">
              <a:solidFill>
                <a:schemeClr val="accent1"/>
              </a:solidFill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Abogada laboralista</a:t>
            </a: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Carrillo Asesores</a:t>
            </a:r>
          </a:p>
          <a:p>
            <a:pPr lvl="0">
              <a:spcBef>
                <a:spcPts val="400"/>
              </a:spcBef>
              <a:buClr>
                <a:srgbClr val="000000"/>
              </a:buClr>
              <a:buSzPts val="1200"/>
            </a:pPr>
            <a:r>
              <a:rPr lang="es-ES" sz="1200" u="sng" dirty="0">
                <a:latin typeface="+mj-lt"/>
                <a:ea typeface="Arial"/>
                <a:cs typeface="Arial"/>
                <a:sym typeface="Arial"/>
              </a:rPr>
              <a:t>mariadelmar@carrilloasesores.com</a:t>
            </a:r>
            <a:endParaRPr lang="es-ES" sz="1200" b="0" i="0" u="sng" strike="noStrike" cap="none" noProof="0" dirty="0"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8320724-D29C-8B68-DBAB-7F7C9105C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95" y="623589"/>
            <a:ext cx="3228975" cy="334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80012-4EAC-F450-962D-DBBE6978E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10210A6-0F14-DA24-A0EE-48B944CEFD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5" imgH="405" progId="TCLayout.ActiveDocument.1">
                  <p:embed/>
                </p:oleObj>
              </mc:Choice>
              <mc:Fallback>
                <p:oleObj name="think-cell Slide" r:id="rId4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0210A6-0F14-DA24-A0EE-48B944CEF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F0BE8-372F-5E0F-39D0-9673B677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818" y="6592824"/>
            <a:ext cx="298209" cy="161583"/>
          </a:xfrm>
        </p:spPr>
        <p:txBody>
          <a:bodyPr/>
          <a:lstStyle/>
          <a:p>
            <a:fld id="{D7A2F1D7-F0C1-409D-817F-0D02EDDEACFB}" type="slidenum">
              <a:rPr lang="es-ES" noProof="0" smtClean="0"/>
              <a:pPr/>
              <a:t>17</a:t>
            </a:fld>
            <a:endParaRPr lang="es-ES" noProof="0"/>
          </a:p>
        </p:txBody>
      </p:sp>
      <p:pic>
        <p:nvPicPr>
          <p:cNvPr id="10" name="Graphic 37">
            <a:extLst>
              <a:ext uri="{FF2B5EF4-FFF2-40B4-BE49-F238E27FC236}">
                <a16:creationId xmlns:a16="http://schemas.microsoft.com/office/drawing/2014/main" id="{69B0763A-E6BA-E6FA-7417-4A6659C49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C2839FB3-0D1B-02B5-3D87-7BA09FDD5D6E}"/>
              </a:ext>
            </a:extLst>
          </p:cNvPr>
          <p:cNvSpPr txBox="1">
            <a:spLocks/>
          </p:cNvSpPr>
          <p:nvPr/>
        </p:nvSpPr>
        <p:spPr>
          <a:xfrm>
            <a:off x="405680" y="146013"/>
            <a:ext cx="11399691" cy="9152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noProof="0"/>
              <a:t>¿Hablamos?</a:t>
            </a:r>
          </a:p>
        </p:txBody>
      </p:sp>
      <p:sp>
        <p:nvSpPr>
          <p:cNvPr id="11" name="Google Shape;573;p7">
            <a:extLst>
              <a:ext uri="{FF2B5EF4-FFF2-40B4-BE49-F238E27FC236}">
                <a16:creationId xmlns:a16="http://schemas.microsoft.com/office/drawing/2014/main" id="{830CE5CE-3000-A7FA-9ACD-8D55C7BA74A7}"/>
              </a:ext>
            </a:extLst>
          </p:cNvPr>
          <p:cNvSpPr txBox="1"/>
          <p:nvPr/>
        </p:nvSpPr>
        <p:spPr>
          <a:xfrm>
            <a:off x="5363362" y="4748816"/>
            <a:ext cx="3287499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b="1" noProof="0" dirty="0">
                <a:solidFill>
                  <a:schemeClr val="accent1"/>
                </a:solidFill>
                <a:ea typeface="Helvetica Neue"/>
                <a:cs typeface="Helvetica Neue"/>
                <a:sym typeface="Helvetica Neue"/>
              </a:rPr>
              <a:t>MARIA DEL MAR CARRILLO</a:t>
            </a:r>
            <a:endParaRPr lang="es-ES" b="0" i="0" u="none" strike="noStrike" cap="none" noProof="0" dirty="0">
              <a:solidFill>
                <a:schemeClr val="accent1"/>
              </a:solidFill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Abogada laboralista</a:t>
            </a: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Carrillo Asesores</a:t>
            </a:r>
          </a:p>
          <a:p>
            <a:pPr lvl="0">
              <a:spcBef>
                <a:spcPts val="400"/>
              </a:spcBef>
              <a:buClr>
                <a:srgbClr val="000000"/>
              </a:buClr>
              <a:buSzPts val="1200"/>
            </a:pPr>
            <a:r>
              <a:rPr lang="es-ES" sz="1200" u="sng" dirty="0">
                <a:latin typeface="+mj-lt"/>
                <a:ea typeface="Arial"/>
                <a:cs typeface="Arial"/>
                <a:sym typeface="Arial"/>
              </a:rPr>
              <a:t>mariadelmar@carrilloasesores.com</a:t>
            </a:r>
            <a:endParaRPr lang="es-ES" sz="1200" b="0" i="0" u="sng" strike="noStrike" cap="none" noProof="0" dirty="0"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Google Shape;573;p7">
            <a:extLst>
              <a:ext uri="{FF2B5EF4-FFF2-40B4-BE49-F238E27FC236}">
                <a16:creationId xmlns:a16="http://schemas.microsoft.com/office/drawing/2014/main" id="{C82C8CED-BB3A-D0D5-250E-2771FE5FB1F3}"/>
              </a:ext>
            </a:extLst>
          </p:cNvPr>
          <p:cNvSpPr txBox="1"/>
          <p:nvPr/>
        </p:nvSpPr>
        <p:spPr>
          <a:xfrm>
            <a:off x="5363362" y="3357625"/>
            <a:ext cx="2994701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b="1" noProof="0" dirty="0">
                <a:solidFill>
                  <a:schemeClr val="accent1"/>
                </a:solidFill>
                <a:ea typeface="Helvetica Neue"/>
                <a:cs typeface="Helvetica Neue"/>
                <a:sym typeface="Helvetica Neue"/>
              </a:rPr>
              <a:t>NATALY RAMOS LÓPEZ</a:t>
            </a:r>
            <a:endParaRPr lang="es-ES" b="0" i="0" u="none" strike="noStrike" cap="none" noProof="0" dirty="0">
              <a:solidFill>
                <a:schemeClr val="accent1"/>
              </a:solidFill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Responsable P&amp;O Levante</a:t>
            </a: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PwC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200" u="sng" noProof="0" dirty="0">
                <a:latin typeface="+mj-lt"/>
                <a:ea typeface="Arial"/>
                <a:cs typeface="Arial"/>
                <a:sym typeface="Arial"/>
              </a:rPr>
              <a:t>nataly.ramos.lopez</a:t>
            </a:r>
            <a:r>
              <a:rPr lang="es-ES" sz="1200" b="0" i="0" u="sng" strike="noStrike" cap="none" noProof="0" dirty="0">
                <a:latin typeface="+mj-lt"/>
                <a:ea typeface="Arial"/>
                <a:cs typeface="Arial"/>
                <a:sym typeface="Arial"/>
              </a:rPr>
              <a:t>@pwc.com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71E1139-7C09-FAAB-E1F6-1F892DB51E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399" y="3212828"/>
            <a:ext cx="1281629" cy="128162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190FF57-940C-406D-EF37-6C5995025C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866" y="4494457"/>
            <a:ext cx="1392693" cy="1443336"/>
          </a:xfrm>
          <a:prstGeom prst="rect">
            <a:avLst/>
          </a:prstGeom>
        </p:spPr>
      </p:pic>
      <p:sp>
        <p:nvSpPr>
          <p:cNvPr id="17" name="Google Shape;573;p7">
            <a:extLst>
              <a:ext uri="{FF2B5EF4-FFF2-40B4-BE49-F238E27FC236}">
                <a16:creationId xmlns:a16="http://schemas.microsoft.com/office/drawing/2014/main" id="{694E6C4B-03AB-58F0-B679-FD36677E93F3}"/>
              </a:ext>
            </a:extLst>
          </p:cNvPr>
          <p:cNvSpPr txBox="1"/>
          <p:nvPr/>
        </p:nvSpPr>
        <p:spPr>
          <a:xfrm>
            <a:off x="5363362" y="1847163"/>
            <a:ext cx="2994701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b="1" noProof="0" dirty="0">
                <a:solidFill>
                  <a:schemeClr val="accent1"/>
                </a:solidFill>
                <a:ea typeface="Helvetica Neue"/>
                <a:cs typeface="Helvetica Neue"/>
                <a:sym typeface="Helvetica Neue"/>
              </a:rPr>
              <a:t>EDUARDO TEJERO</a:t>
            </a:r>
            <a:endParaRPr lang="es-ES" b="0" i="0" u="none" strike="noStrike" cap="none" noProof="0" dirty="0">
              <a:solidFill>
                <a:schemeClr val="accent1"/>
              </a:solidFill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Director de Zona Murcia</a:t>
            </a:r>
            <a:b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</a:br>
            <a:r>
              <a:rPr lang="es-ES" sz="1200" b="0" i="0" u="none" strike="noStrike" cap="none" noProof="0" dirty="0">
                <a:latin typeface="+mj-lt"/>
                <a:ea typeface="Arial"/>
                <a:cs typeface="Arial"/>
                <a:sym typeface="Arial"/>
              </a:rPr>
              <a:t>UMIVALE ACTIVA</a:t>
            </a:r>
          </a:p>
          <a:p>
            <a:pPr lvl="0">
              <a:spcBef>
                <a:spcPts val="400"/>
              </a:spcBef>
              <a:buClr>
                <a:srgbClr val="000000"/>
              </a:buClr>
              <a:buSzPts val="1200"/>
            </a:pPr>
            <a:r>
              <a:rPr lang="es-ES" sz="1200" u="sng" dirty="0">
                <a:latin typeface="+mj-lt"/>
                <a:ea typeface="Arial"/>
                <a:cs typeface="Arial"/>
                <a:sym typeface="Arial"/>
              </a:rPr>
              <a:t>etejero@umivaleactiva.es</a:t>
            </a:r>
            <a:endParaRPr lang="es-ES" sz="1200" b="0" i="0" u="sng" strike="noStrike" cap="none" noProof="0" dirty="0"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8" name="Picture 3" descr="Imagen del perfil">
            <a:extLst>
              <a:ext uri="{FF2B5EF4-FFF2-40B4-BE49-F238E27FC236}">
                <a16:creationId xmlns:a16="http://schemas.microsoft.com/office/drawing/2014/main" id="{E5716266-1EE5-B40C-EBA1-5AFE67A83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361" y="1847163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44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904C5-AFBA-BE4C-134E-7756D4A17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4A8807A-923C-B6E3-6D26-F2C3CDD2D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658" y="1946275"/>
            <a:ext cx="6629400" cy="1482725"/>
          </a:xfrm>
        </p:spPr>
        <p:txBody>
          <a:bodyPr/>
          <a:lstStyle/>
          <a:p>
            <a:r>
              <a:rPr lang="es-ES" noProof="0"/>
              <a:t>¡Muchas gracias!</a:t>
            </a:r>
          </a:p>
        </p:txBody>
      </p:sp>
      <p:pic>
        <p:nvPicPr>
          <p:cNvPr id="2" name="Graphic 37">
            <a:extLst>
              <a:ext uri="{FF2B5EF4-FFF2-40B4-BE49-F238E27FC236}">
                <a16:creationId xmlns:a16="http://schemas.microsoft.com/office/drawing/2014/main" id="{BF674DFD-27D1-137D-FD5D-2DEE60E64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027" y="369104"/>
            <a:ext cx="828000" cy="40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5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wC Slide Master">
  <a:themeElements>
    <a:clrScheme name="PwC Office Colours">
      <a:dk1>
        <a:srgbClr val="000000"/>
      </a:dk1>
      <a:lt1>
        <a:srgbClr val="FFFFFF"/>
      </a:lt1>
      <a:dk2>
        <a:srgbClr val="000000"/>
      </a:dk2>
      <a:lt2>
        <a:srgbClr val="EBEBEB"/>
      </a:lt2>
      <a:accent1>
        <a:srgbClr val="FD5108"/>
      </a:accent1>
      <a:accent2>
        <a:srgbClr val="FE7C39"/>
      </a:accent2>
      <a:accent3>
        <a:srgbClr val="FFAA72"/>
      </a:accent3>
      <a:accent4>
        <a:srgbClr val="A1A8B3"/>
      </a:accent4>
      <a:accent5>
        <a:srgbClr val="B5BCC4"/>
      </a:accent5>
      <a:accent6>
        <a:srgbClr val="CBD1D6"/>
      </a:accent6>
      <a:hlink>
        <a:srgbClr val="000000"/>
      </a:hlink>
      <a:folHlink>
        <a:srgbClr val="A1A8B3"/>
      </a:folHlink>
    </a:clrScheme>
    <a:fontScheme name="PwC Offic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custClrLst>
    <a:custClr name="Orange">
      <a:srgbClr val="FD5108"/>
    </a:custClr>
    <a:custClr name="Medium Orange">
      <a:srgbClr val="FE7C39"/>
    </a:custClr>
    <a:custClr name="Light Orange">
      <a:srgbClr val="FFAA72"/>
    </a:custClr>
    <a:custClr name="Orange Tint 1">
      <a:srgbClr val="FFCDA8"/>
    </a:custClr>
    <a:custClr name="Orange Tint 2">
      <a:srgbClr val="FFE8D4"/>
    </a:custClr>
    <a:custClr name="Orange Tint 3">
      <a:srgbClr val="FFF5E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">
      <a:srgbClr val="A1A8B3"/>
    </a:custClr>
    <a:custClr name="Medium Grey">
      <a:srgbClr val="B5BCC4"/>
    </a:custClr>
    <a:custClr name="Light Grey">
      <a:srgbClr val="CBD1D6"/>
    </a:custClr>
    <a:custClr name="Grey Tint 1">
      <a:srgbClr val="DFE3E6"/>
    </a:custClr>
    <a:custClr name="Grey Tint 2">
      <a:srgbClr val="EEEFF1"/>
    </a:custClr>
    <a:custClr name="Grey Tint 3">
      <a:srgbClr val="F5F7F8"/>
    </a:custClr>
  </a:custClrLst>
  <a:extLst>
    <a:ext uri="{05A4C25C-085E-4340-85A3-A5531E510DB2}">
      <thm15:themeFamily xmlns:thm15="http://schemas.microsoft.com/office/thememl/2012/main" name="PwC_ppt_template" id="{0B296F49-9839-BE48-A6B0-07FAE54AD4FB}" vid="{251455FA-3AFB-1547-9744-D9A8067329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02454D1-E47C-8143-BD11-D1CE754A9956}">
  <we:reference id="2cb3dfe7-199f-46bf-bb56-17a7fca0f469" version="14.1.0.1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F04C7C73415A4385F6CAD0F6CB87E8" ma:contentTypeVersion="13" ma:contentTypeDescription="Create a new document." ma:contentTypeScope="" ma:versionID="09aac265da6263d3b409731f8d5a10b4">
  <xsd:schema xmlns:xsd="http://www.w3.org/2001/XMLSchema" xmlns:xs="http://www.w3.org/2001/XMLSchema" xmlns:p="http://schemas.microsoft.com/office/2006/metadata/properties" xmlns:ns2="1b25f17b-5858-4ae0-b8f0-bec888d2f12b" xmlns:ns3="be3a74d1-08f2-436f-9278-7cd64ec325de" targetNamespace="http://schemas.microsoft.com/office/2006/metadata/properties" ma:root="true" ma:fieldsID="a2ed6d03fdb956e55bf38d75ee66b66e" ns2:_="" ns3:_="">
    <xsd:import namespace="1b25f17b-5858-4ae0-b8f0-bec888d2f12b"/>
    <xsd:import namespace="be3a74d1-08f2-436f-9278-7cd64ec325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25f17b-5858-4ae0-b8f0-bec888d2f1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7bde53e-b0a2-4e98-8550-8a152603f3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3a74d1-08f2-436f-9278-7cd64ec325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e5b451-735e-4242-9580-c0b1788809f6}" ma:internalName="TaxCatchAll" ma:showField="CatchAllData" ma:web="be3a74d1-08f2-436f-9278-7cd64ec325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b25f17b-5858-4ae0-b8f0-bec888d2f12b">
      <Terms xmlns="http://schemas.microsoft.com/office/infopath/2007/PartnerControls"/>
    </lcf76f155ced4ddcb4097134ff3c332f>
    <TaxCatchAll xmlns="be3a74d1-08f2-436f-9278-7cd64ec325de" xsi:nil="true"/>
  </documentManagement>
</p:properties>
</file>

<file path=customXml/itemProps1.xml><?xml version="1.0" encoding="utf-8"?>
<ds:datastoreItem xmlns:ds="http://schemas.openxmlformats.org/officeDocument/2006/customXml" ds:itemID="{0C265105-FE1D-453C-BB54-B143C57411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81804B-7232-4091-9034-383BB09D1BF2}">
  <ds:schemaRefs>
    <ds:schemaRef ds:uri="1b25f17b-5858-4ae0-b8f0-bec888d2f12b"/>
    <ds:schemaRef ds:uri="be3a74d1-08f2-436f-9278-7cd64ec325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A758F2C-2961-4F3E-AF6C-A7AAF8C806B2}">
  <ds:schemaRefs>
    <ds:schemaRef ds:uri="be3a74d1-08f2-436f-9278-7cd64ec325de"/>
    <ds:schemaRef ds:uri="1b25f17b-5858-4ae0-b8f0-bec888d2f12b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PwC_ppt_template</Template>
  <TotalTime>55</TotalTime>
  <Words>1521</Words>
  <Application>Microsoft Office PowerPoint</Application>
  <PresentationFormat>Panorámica</PresentationFormat>
  <Paragraphs>269</Paragraphs>
  <Slides>18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Georgia</vt:lpstr>
      <vt:lpstr>Helvetica Neue</vt:lpstr>
      <vt:lpstr>Wingdings</vt:lpstr>
      <vt:lpstr>PwC Slide Master</vt:lpstr>
      <vt:lpstr>think-cell Slide</vt:lpstr>
      <vt:lpstr>Absentismo: Señales, causas y soluciones para recuperar el compromiso</vt:lpstr>
      <vt:lpstr>Radiografía actualizada del absentismo:  Cifras, tendencias y claves para entender qué está ocurriendo realmente en las empresas</vt:lpstr>
      <vt:lpstr>De los datos a la acción   Estrategias y planes de acción para prevenir el absentismo</vt:lpstr>
      <vt:lpstr>Análisis del absentismo</vt:lpstr>
      <vt:lpstr>1 Entender</vt:lpstr>
      <vt:lpstr>1 Entender</vt:lpstr>
      <vt:lpstr>1 Entender</vt:lpstr>
      <vt:lpstr>2 Involucrar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Análisis del absentismo</vt:lpstr>
      <vt:lpstr>El marco jurídico como palanca:   Visión legal del absentismo y herramientas normativas a conocer</vt:lpstr>
      <vt:lpstr>Presentación de PowerPoint</vt:lpstr>
      <vt:lpstr>¡Muchas gracias!</vt:lpstr>
    </vt:vector>
  </TitlesOfParts>
  <Company>PricewaterhouseCoopers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Menendez Simarro (ES)</dc:creator>
  <cp:lastModifiedBy>Nataly Ramos Lopez (ES)</cp:lastModifiedBy>
  <cp:revision>8</cp:revision>
  <dcterms:created xsi:type="dcterms:W3CDTF">2025-10-13T13:24:11Z</dcterms:created>
  <dcterms:modified xsi:type="dcterms:W3CDTF">2026-07-12T10:53:33Z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0x010100FCF04C7C73415A4385F6CAD0F6CB87E8</vt:lpwstr>
  </property>
  <property fmtid="{D5CDD505-2E9C-101B-9397-08002B2CF9AE}" pid="3" name="MediaServiceImageTags">
    <vt:lpwstr/>
  </property>
  <property fmtid="{D5CDD505-2E9C-101B-9397-08002B2CF9AE}" pid="4" name="MSIP_Label_2e1840fb-8939-4796-95d0-bc833736564d_Enabled">
    <vt:lpwstr>true</vt:lpwstr>
  </property>
  <property fmtid="{D5CDD505-2E9C-101B-9397-08002B2CF9AE}" pid="5" name="MSIP_Label_2e1840fb-8939-4796-95d0-bc833736564d_SetDate">
    <vt:lpwstr>2026-02-01T15:38:28Z</vt:lpwstr>
  </property>
  <property fmtid="{D5CDD505-2E9C-101B-9397-08002B2CF9AE}" pid="6" name="MSIP_Label_2e1840fb-8939-4796-95d0-bc833736564d_Method">
    <vt:lpwstr>Standard</vt:lpwstr>
  </property>
  <property fmtid="{D5CDD505-2E9C-101B-9397-08002B2CF9AE}" pid="7" name="MSIP_Label_2e1840fb-8939-4796-95d0-bc833736564d_Name">
    <vt:lpwstr>Confidential - Open Access</vt:lpwstr>
  </property>
  <property fmtid="{D5CDD505-2E9C-101B-9397-08002B2CF9AE}" pid="8" name="MSIP_Label_2e1840fb-8939-4796-95d0-bc833736564d_SiteId">
    <vt:lpwstr>513294a0-3e20-41b2-a970-6d30bf1546fa</vt:lpwstr>
  </property>
  <property fmtid="{D5CDD505-2E9C-101B-9397-08002B2CF9AE}" pid="9" name="MSIP_Label_2e1840fb-8939-4796-95d0-bc833736564d_ActionId">
    <vt:lpwstr>619681ee-9f4b-42f7-8fb1-76e6704a2ffb</vt:lpwstr>
  </property>
  <property fmtid="{D5CDD505-2E9C-101B-9397-08002B2CF9AE}" pid="10" name="MSIP_Label_2e1840fb-8939-4796-95d0-bc833736564d_ContentBits">
    <vt:lpwstr>0</vt:lpwstr>
  </property>
  <property fmtid="{D5CDD505-2E9C-101B-9397-08002B2CF9AE}" pid="11" name="MSIP_Label_2e1840fb-8939-4796-95d0-bc833736564d_Tag">
    <vt:lpwstr>10, 3, 0, 2</vt:lpwstr>
  </property>
</Properties>
</file>